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Override1.xml" ContentType="application/vnd.openxmlformats-officedocument.themeOverrid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81" r:id="rId3"/>
    <p:sldId id="257" r:id="rId4"/>
    <p:sldId id="258" r:id="rId5"/>
    <p:sldId id="284" r:id="rId6"/>
    <p:sldId id="266" r:id="rId7"/>
    <p:sldId id="283" r:id="rId8"/>
    <p:sldId id="268" r:id="rId9"/>
    <p:sldId id="272" r:id="rId10"/>
    <p:sldId id="286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tt" initials="M" lastIdx="3" clrIdx="0"/>
  <p:cmAuthor id="1" name="EnableTC" initials="E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5" autoAdjust="0"/>
    <p:restoredTop sz="94686" autoAdjust="0"/>
  </p:normalViewPr>
  <p:slideViewPr>
    <p:cSldViewPr>
      <p:cViewPr>
        <p:scale>
          <a:sx n="100" d="100"/>
          <a:sy n="100" d="100"/>
        </p:scale>
        <p:origin x="-1944" y="-85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7DDE71-4DBA-4C94-A900-6DB41D0E3A44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DF1689-FB9F-4656-9EA5-C92A4F4A37F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2930739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F1689-FB9F-4656-9EA5-C92A4F4A37F4}" type="slidenum">
              <a:rPr lang="en-CA" smtClean="0">
                <a:solidFill>
                  <a:prstClr val="black"/>
                </a:solidFill>
              </a:rPr>
              <a:pPr/>
              <a:t>1</a:t>
            </a:fld>
            <a:endParaRPr lang="en-CA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F1689-FB9F-4656-9EA5-C92A4F4A37F4}" type="slidenum">
              <a:rPr lang="en-CA" smtClean="0"/>
              <a:pPr/>
              <a:t>9</a:t>
            </a:fld>
            <a:endParaRPr lang="en-CA" dirty="0"/>
          </a:p>
        </p:txBody>
      </p:sp>
    </p:spTree>
    <p:extLst>
      <p:ext uri="{BB962C8B-B14F-4D97-AF65-F5344CB8AC3E}">
        <p14:creationId xmlns="" xmlns:p14="http://schemas.microsoft.com/office/powerpoint/2010/main" val="564651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invGray">
          <a:xfrm>
            <a:off x="4417151" y="77682"/>
            <a:ext cx="4713316" cy="997196"/>
          </a:xfrm>
        </p:spPr>
        <p:txBody>
          <a:bodyPr anchor="b" anchorCtr="0">
            <a:sp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30685" y="1136219"/>
            <a:ext cx="4713316" cy="387798"/>
          </a:xfrm>
        </p:spPr>
        <p:txBody>
          <a:bodyPr>
            <a:sp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Background-02a.jpg"/>
          <p:cNvPicPr>
            <a:picLocks noChangeAspect="1"/>
          </p:cNvPicPr>
          <p:nvPr/>
        </p:nvPicPr>
        <p:blipFill>
          <a:blip r:embed="rId2" cstate="print"/>
          <a:srcRect b="46554"/>
          <a:stretch>
            <a:fillRect/>
          </a:stretch>
        </p:blipFill>
        <p:spPr bwMode="hidden">
          <a:xfrm>
            <a:off x="0" y="1"/>
            <a:ext cx="9144000" cy="27490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 bwMode="invGray">
          <a:xfrm>
            <a:off x="685800" y="1726655"/>
            <a:ext cx="7772400" cy="609398"/>
          </a:xfrm>
        </p:spPr>
        <p:txBody>
          <a:bodyPr anchor="b" anchorCtr="0">
            <a:spAutoFit/>
          </a:bodyPr>
          <a:lstStyle>
            <a:lvl1pPr>
              <a:defRPr sz="440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9333" y="2914650"/>
            <a:ext cx="7772400" cy="387798"/>
          </a:xfrm>
        </p:spPr>
        <p:txBody>
          <a:bodyPr>
            <a:sp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  <p:grpSp>
        <p:nvGrpSpPr>
          <p:cNvPr id="7" name="Group 34"/>
          <p:cNvGrpSpPr/>
          <p:nvPr/>
        </p:nvGrpSpPr>
        <p:grpSpPr>
          <a:xfrm>
            <a:off x="699335" y="4003361"/>
            <a:ext cx="3423727" cy="623900"/>
            <a:chOff x="-6350" y="166284"/>
            <a:chExt cx="9147175" cy="2222500"/>
          </a:xfrm>
        </p:grpSpPr>
        <p:sp>
          <p:nvSpPr>
            <p:cNvPr id="1029" name="Freeform 5"/>
            <p:cNvSpPr>
              <a:spLocks/>
            </p:cNvSpPr>
            <p:nvPr userDrawn="1"/>
          </p:nvSpPr>
          <p:spPr bwMode="auto">
            <a:xfrm>
              <a:off x="2419350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0" name="Freeform 6"/>
            <p:cNvSpPr>
              <a:spLocks noEditPoints="1"/>
            </p:cNvSpPr>
            <p:nvPr userDrawn="1"/>
          </p:nvSpPr>
          <p:spPr bwMode="auto">
            <a:xfrm>
              <a:off x="3082925" y="213909"/>
              <a:ext cx="741363" cy="715963"/>
            </a:xfrm>
            <a:custGeom>
              <a:avLst/>
              <a:gdLst/>
              <a:ahLst/>
              <a:cxnLst>
                <a:cxn ang="0">
                  <a:pos x="134" y="137"/>
                </a:cxn>
                <a:cxn ang="0">
                  <a:pos x="112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4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3" y="227"/>
                </a:cxn>
                <a:cxn ang="0">
                  <a:pos x="145" y="173"/>
                </a:cxn>
                <a:cxn ang="0">
                  <a:pos x="75" y="173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92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4" y="137"/>
                  </a:moveTo>
                  <a:cubicBezTo>
                    <a:pt x="127" y="110"/>
                    <a:pt x="120" y="88"/>
                    <a:pt x="112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3" y="88"/>
                    <a:pt x="95" y="110"/>
                    <a:pt x="87" y="137"/>
                  </a:cubicBezTo>
                  <a:cubicBezTo>
                    <a:pt x="134" y="137"/>
                    <a:pt x="134" y="137"/>
                    <a:pt x="134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3" y="227"/>
                    <a:pt x="163" y="227"/>
                    <a:pt x="163" y="227"/>
                  </a:cubicBezTo>
                  <a:cubicBezTo>
                    <a:pt x="145" y="173"/>
                    <a:pt x="145" y="173"/>
                    <a:pt x="145" y="173"/>
                  </a:cubicBezTo>
                  <a:cubicBezTo>
                    <a:pt x="75" y="173"/>
                    <a:pt x="75" y="173"/>
                    <a:pt x="75" y="173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1" name="Freeform 7"/>
            <p:cNvSpPr>
              <a:spLocks/>
            </p:cNvSpPr>
            <p:nvPr userDrawn="1"/>
          </p:nvSpPr>
          <p:spPr bwMode="auto">
            <a:xfrm>
              <a:off x="3686175" y="213909"/>
              <a:ext cx="625475" cy="715963"/>
            </a:xfrm>
            <a:custGeom>
              <a:avLst/>
              <a:gdLst/>
              <a:ahLst/>
              <a:cxnLst>
                <a:cxn ang="0">
                  <a:pos x="128" y="451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5" y="83"/>
                </a:cxn>
                <a:cxn ang="0">
                  <a:pos x="265" y="451"/>
                </a:cxn>
                <a:cxn ang="0">
                  <a:pos x="128" y="451"/>
                </a:cxn>
              </a:cxnLst>
              <a:rect l="0" t="0" r="r" b="b"/>
              <a:pathLst>
                <a:path w="394" h="451">
                  <a:moveTo>
                    <a:pt x="128" y="451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5" y="83"/>
                  </a:lnTo>
                  <a:lnTo>
                    <a:pt x="265" y="451"/>
                  </a:lnTo>
                  <a:lnTo>
                    <a:pt x="128" y="45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2" name="Rectangle 8"/>
            <p:cNvSpPr>
              <a:spLocks noChangeArrowheads="1"/>
            </p:cNvSpPr>
            <p:nvPr userDrawn="1"/>
          </p:nvSpPr>
          <p:spPr bwMode="auto">
            <a:xfrm>
              <a:off x="4379913" y="213909"/>
              <a:ext cx="217488" cy="715963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3" name="Freeform 9"/>
            <p:cNvSpPr>
              <a:spLocks noEditPoints="1"/>
            </p:cNvSpPr>
            <p:nvPr userDrawn="1"/>
          </p:nvSpPr>
          <p:spPr bwMode="auto">
            <a:xfrm>
              <a:off x="4646613" y="201209"/>
              <a:ext cx="711200" cy="741363"/>
            </a:xfrm>
            <a:custGeom>
              <a:avLst/>
              <a:gdLst/>
              <a:ahLst/>
              <a:cxnLst>
                <a:cxn ang="0">
                  <a:pos x="154" y="115"/>
                </a:cxn>
                <a:cxn ang="0">
                  <a:pos x="113" y="47"/>
                </a:cxn>
                <a:cxn ang="0">
                  <a:pos x="71" y="115"/>
                </a:cxn>
                <a:cxn ang="0">
                  <a:pos x="113" y="187"/>
                </a:cxn>
                <a:cxn ang="0">
                  <a:pos x="154" y="115"/>
                </a:cxn>
                <a:cxn ang="0">
                  <a:pos x="0" y="115"/>
                </a:cxn>
                <a:cxn ang="0">
                  <a:pos x="113" y="0"/>
                </a:cxn>
                <a:cxn ang="0">
                  <a:pos x="226" y="115"/>
                </a:cxn>
                <a:cxn ang="0">
                  <a:pos x="113" y="235"/>
                </a:cxn>
                <a:cxn ang="0">
                  <a:pos x="0" y="115"/>
                </a:cxn>
              </a:cxnLst>
              <a:rect l="0" t="0" r="r" b="b"/>
              <a:pathLst>
                <a:path w="226" h="235">
                  <a:moveTo>
                    <a:pt x="154" y="115"/>
                  </a:moveTo>
                  <a:cubicBezTo>
                    <a:pt x="154" y="75"/>
                    <a:pt x="142" y="47"/>
                    <a:pt x="113" y="47"/>
                  </a:cubicBezTo>
                  <a:cubicBezTo>
                    <a:pt x="84" y="47"/>
                    <a:pt x="71" y="75"/>
                    <a:pt x="71" y="115"/>
                  </a:cubicBezTo>
                  <a:cubicBezTo>
                    <a:pt x="71" y="158"/>
                    <a:pt x="82" y="187"/>
                    <a:pt x="113" y="187"/>
                  </a:cubicBezTo>
                  <a:cubicBezTo>
                    <a:pt x="143" y="187"/>
                    <a:pt x="154" y="158"/>
                    <a:pt x="154" y="115"/>
                  </a:cubicBezTo>
                  <a:moveTo>
                    <a:pt x="0" y="115"/>
                  </a:moveTo>
                  <a:cubicBezTo>
                    <a:pt x="0" y="51"/>
                    <a:pt x="48" y="0"/>
                    <a:pt x="113" y="0"/>
                  </a:cubicBezTo>
                  <a:cubicBezTo>
                    <a:pt x="178" y="0"/>
                    <a:pt x="226" y="51"/>
                    <a:pt x="226" y="115"/>
                  </a:cubicBezTo>
                  <a:cubicBezTo>
                    <a:pt x="226" y="182"/>
                    <a:pt x="183" y="235"/>
                    <a:pt x="113" y="235"/>
                  </a:cubicBezTo>
                  <a:cubicBezTo>
                    <a:pt x="43" y="235"/>
                    <a:pt x="0" y="182"/>
                    <a:pt x="0" y="115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4" name="Freeform 10"/>
            <p:cNvSpPr>
              <a:spLocks/>
            </p:cNvSpPr>
            <p:nvPr userDrawn="1"/>
          </p:nvSpPr>
          <p:spPr bwMode="auto">
            <a:xfrm>
              <a:off x="5407025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2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5" name="Freeform 11"/>
            <p:cNvSpPr>
              <a:spLocks noEditPoints="1"/>
            </p:cNvSpPr>
            <p:nvPr userDrawn="1"/>
          </p:nvSpPr>
          <p:spPr bwMode="auto">
            <a:xfrm>
              <a:off x="6057900" y="213909"/>
              <a:ext cx="741363" cy="715963"/>
            </a:xfrm>
            <a:custGeom>
              <a:avLst/>
              <a:gdLst/>
              <a:ahLst/>
              <a:cxnLst>
                <a:cxn ang="0">
                  <a:pos x="135" y="137"/>
                </a:cxn>
                <a:cxn ang="0">
                  <a:pos x="113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5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4" y="227"/>
                </a:cxn>
                <a:cxn ang="0">
                  <a:pos x="146" y="173"/>
                </a:cxn>
                <a:cxn ang="0">
                  <a:pos x="76" y="173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93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5" y="137"/>
                  </a:moveTo>
                  <a:cubicBezTo>
                    <a:pt x="127" y="110"/>
                    <a:pt x="121" y="88"/>
                    <a:pt x="113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4" y="88"/>
                    <a:pt x="96" y="110"/>
                    <a:pt x="87" y="137"/>
                  </a:cubicBezTo>
                  <a:cubicBezTo>
                    <a:pt x="135" y="137"/>
                    <a:pt x="135" y="137"/>
                    <a:pt x="135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4" y="227"/>
                    <a:pt x="164" y="227"/>
                    <a:pt x="164" y="22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76" y="173"/>
                    <a:pt x="76" y="173"/>
                    <a:pt x="76" y="173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3" y="0"/>
                    <a:pt x="93" y="0"/>
                    <a:pt x="93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6" name="Freeform 12"/>
            <p:cNvSpPr>
              <a:spLocks/>
            </p:cNvSpPr>
            <p:nvPr userDrawn="1"/>
          </p:nvSpPr>
          <p:spPr bwMode="auto">
            <a:xfrm>
              <a:off x="6850063" y="213909"/>
              <a:ext cx="474663" cy="7159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35" y="0"/>
                </a:cxn>
                <a:cxn ang="0">
                  <a:pos x="135" y="365"/>
                </a:cxn>
                <a:cxn ang="0">
                  <a:pos x="299" y="365"/>
                </a:cxn>
                <a:cxn ang="0">
                  <a:pos x="299" y="451"/>
                </a:cxn>
                <a:cxn ang="0">
                  <a:pos x="0" y="451"/>
                </a:cxn>
                <a:cxn ang="0">
                  <a:pos x="0" y="0"/>
                </a:cxn>
              </a:cxnLst>
              <a:rect l="0" t="0" r="r" b="b"/>
              <a:pathLst>
                <a:path w="299" h="451">
                  <a:moveTo>
                    <a:pt x="0" y="0"/>
                  </a:moveTo>
                  <a:lnTo>
                    <a:pt x="135" y="0"/>
                  </a:lnTo>
                  <a:lnTo>
                    <a:pt x="135" y="365"/>
                  </a:lnTo>
                  <a:lnTo>
                    <a:pt x="299" y="365"/>
                  </a:lnTo>
                  <a:lnTo>
                    <a:pt x="299" y="451"/>
                  </a:lnTo>
                  <a:lnTo>
                    <a:pt x="0" y="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7" name="Rectangle 13"/>
            <p:cNvSpPr>
              <a:spLocks noChangeArrowheads="1"/>
            </p:cNvSpPr>
            <p:nvPr userDrawn="1"/>
          </p:nvSpPr>
          <p:spPr bwMode="auto">
            <a:xfrm>
              <a:off x="2098675" y="1150534"/>
              <a:ext cx="217488" cy="7143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8" name="Freeform 14"/>
            <p:cNvSpPr>
              <a:spLocks/>
            </p:cNvSpPr>
            <p:nvPr userDrawn="1"/>
          </p:nvSpPr>
          <p:spPr bwMode="auto">
            <a:xfrm>
              <a:off x="2406650" y="1150534"/>
              <a:ext cx="631825" cy="714375"/>
            </a:xfrm>
            <a:custGeom>
              <a:avLst/>
              <a:gdLst/>
              <a:ahLst/>
              <a:cxnLst>
                <a:cxn ang="0">
                  <a:pos x="201" y="227"/>
                </a:cxn>
                <a:cxn ang="0">
                  <a:pos x="156" y="227"/>
                </a:cxn>
                <a:cxn ang="0">
                  <a:pos x="54" y="94"/>
                </a:cxn>
                <a:cxn ang="0">
                  <a:pos x="53" y="94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49" y="0"/>
                </a:cxn>
                <a:cxn ang="0">
                  <a:pos x="147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1" y="0"/>
                </a:cxn>
                <a:cxn ang="0">
                  <a:pos x="201" y="227"/>
                </a:cxn>
              </a:cxnLst>
              <a:rect l="0" t="0" r="r" b="b"/>
              <a:pathLst>
                <a:path w="201" h="227">
                  <a:moveTo>
                    <a:pt x="201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2"/>
                    <a:pt x="54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82" y="40"/>
                    <a:pt x="131" y="99"/>
                    <a:pt x="147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201" y="227"/>
                    <a:pt x="201" y="227"/>
                    <a:pt x="201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9" name="Freeform 15"/>
            <p:cNvSpPr>
              <a:spLocks/>
            </p:cNvSpPr>
            <p:nvPr userDrawn="1"/>
          </p:nvSpPr>
          <p:spPr bwMode="auto">
            <a:xfrm>
              <a:off x="3079750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1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9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5" y="235"/>
                    <a:pt x="18" y="229"/>
                    <a:pt x="0" y="214"/>
                  </a:cubicBezTo>
                  <a:cubicBezTo>
                    <a:pt x="21" y="176"/>
                    <a:pt x="21" y="176"/>
                    <a:pt x="21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0" name="Freeform 16"/>
            <p:cNvSpPr>
              <a:spLocks/>
            </p:cNvSpPr>
            <p:nvPr userDrawn="1"/>
          </p:nvSpPr>
          <p:spPr bwMode="auto">
            <a:xfrm>
              <a:off x="3576638" y="1150534"/>
              <a:ext cx="623888" cy="714375"/>
            </a:xfrm>
            <a:custGeom>
              <a:avLst/>
              <a:gdLst/>
              <a:ahLst/>
              <a:cxnLst>
                <a:cxn ang="0">
                  <a:pos x="128" y="450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3" y="0"/>
                </a:cxn>
                <a:cxn ang="0">
                  <a:pos x="393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8" y="450"/>
                </a:cxn>
              </a:cxnLst>
              <a:rect l="0" t="0" r="r" b="b"/>
              <a:pathLst>
                <a:path w="393" h="450">
                  <a:moveTo>
                    <a:pt x="128" y="450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3" y="0"/>
                  </a:lnTo>
                  <a:lnTo>
                    <a:pt x="393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8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1" name="Freeform 17"/>
            <p:cNvSpPr>
              <a:spLocks noEditPoints="1"/>
            </p:cNvSpPr>
            <p:nvPr userDrawn="1"/>
          </p:nvSpPr>
          <p:spPr bwMode="auto">
            <a:xfrm>
              <a:off x="4270375" y="1150534"/>
              <a:ext cx="612775" cy="727075"/>
            </a:xfrm>
            <a:custGeom>
              <a:avLst/>
              <a:gdLst/>
              <a:ahLst/>
              <a:cxnLst>
                <a:cxn ang="0">
                  <a:pos x="68" y="98"/>
                </a:cxn>
                <a:cxn ang="0">
                  <a:pos x="88" y="98"/>
                </a:cxn>
                <a:cxn ang="0">
                  <a:pos x="115" y="70"/>
                </a:cxn>
                <a:cxn ang="0">
                  <a:pos x="86" y="42"/>
                </a:cxn>
                <a:cxn ang="0">
                  <a:pos x="68" y="42"/>
                </a:cxn>
                <a:cxn ang="0">
                  <a:pos x="68" y="98"/>
                </a:cxn>
                <a:cxn ang="0">
                  <a:pos x="0" y="0"/>
                </a:cxn>
                <a:cxn ang="0">
                  <a:pos x="101" y="0"/>
                </a:cxn>
                <a:cxn ang="0">
                  <a:pos x="183" y="61"/>
                </a:cxn>
                <a:cxn ang="0">
                  <a:pos x="145" y="126"/>
                </a:cxn>
                <a:cxn ang="0">
                  <a:pos x="195" y="223"/>
                </a:cxn>
                <a:cxn ang="0">
                  <a:pos x="122" y="231"/>
                </a:cxn>
                <a:cxn ang="0">
                  <a:pos x="86" y="141"/>
                </a:cxn>
                <a:cxn ang="0">
                  <a:pos x="68" y="141"/>
                </a:cxn>
                <a:cxn ang="0">
                  <a:pos x="68" y="227"/>
                </a:cxn>
                <a:cxn ang="0">
                  <a:pos x="0" y="227"/>
                </a:cxn>
                <a:cxn ang="0">
                  <a:pos x="0" y="0"/>
                </a:cxn>
              </a:cxnLst>
              <a:rect l="0" t="0" r="r" b="b"/>
              <a:pathLst>
                <a:path w="195" h="231">
                  <a:moveTo>
                    <a:pt x="68" y="98"/>
                  </a:moveTo>
                  <a:cubicBezTo>
                    <a:pt x="88" y="98"/>
                    <a:pt x="88" y="98"/>
                    <a:pt x="88" y="98"/>
                  </a:cubicBezTo>
                  <a:cubicBezTo>
                    <a:pt x="106" y="98"/>
                    <a:pt x="115" y="83"/>
                    <a:pt x="115" y="70"/>
                  </a:cubicBezTo>
                  <a:cubicBezTo>
                    <a:pt x="115" y="48"/>
                    <a:pt x="101" y="42"/>
                    <a:pt x="86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8" y="98"/>
                    <a:pt x="68" y="98"/>
                    <a:pt x="68" y="98"/>
                  </a:cubicBezTo>
                  <a:moveTo>
                    <a:pt x="0" y="0"/>
                  </a:moveTo>
                  <a:cubicBezTo>
                    <a:pt x="101" y="0"/>
                    <a:pt x="101" y="0"/>
                    <a:pt x="101" y="0"/>
                  </a:cubicBezTo>
                  <a:cubicBezTo>
                    <a:pt x="154" y="0"/>
                    <a:pt x="183" y="23"/>
                    <a:pt x="183" y="61"/>
                  </a:cubicBezTo>
                  <a:cubicBezTo>
                    <a:pt x="183" y="95"/>
                    <a:pt x="166" y="116"/>
                    <a:pt x="145" y="126"/>
                  </a:cubicBezTo>
                  <a:cubicBezTo>
                    <a:pt x="195" y="223"/>
                    <a:pt x="195" y="223"/>
                    <a:pt x="195" y="223"/>
                  </a:cubicBezTo>
                  <a:cubicBezTo>
                    <a:pt x="122" y="231"/>
                    <a:pt x="122" y="231"/>
                    <a:pt x="122" y="231"/>
                  </a:cubicBezTo>
                  <a:cubicBezTo>
                    <a:pt x="86" y="141"/>
                    <a:pt x="86" y="141"/>
                    <a:pt x="86" y="141"/>
                  </a:cubicBezTo>
                  <a:cubicBezTo>
                    <a:pt x="68" y="141"/>
                    <a:pt x="68" y="141"/>
                    <a:pt x="68" y="141"/>
                  </a:cubicBezTo>
                  <a:cubicBezTo>
                    <a:pt x="68" y="227"/>
                    <a:pt x="68" y="227"/>
                    <a:pt x="68" y="227"/>
                  </a:cubicBezTo>
                  <a:cubicBezTo>
                    <a:pt x="0" y="227"/>
                    <a:pt x="0" y="227"/>
                    <a:pt x="0" y="2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2" name="Freeform 18"/>
            <p:cNvSpPr>
              <a:spLocks/>
            </p:cNvSpPr>
            <p:nvPr userDrawn="1"/>
          </p:nvSpPr>
          <p:spPr bwMode="auto">
            <a:xfrm>
              <a:off x="4911725" y="1150534"/>
              <a:ext cx="622300" cy="727075"/>
            </a:xfrm>
            <a:custGeom>
              <a:avLst/>
              <a:gdLst/>
              <a:ahLst/>
              <a:cxnLst>
                <a:cxn ang="0">
                  <a:pos x="68" y="0"/>
                </a:cxn>
                <a:cxn ang="0">
                  <a:pos x="68" y="119"/>
                </a:cxn>
                <a:cxn ang="0">
                  <a:pos x="103" y="183"/>
                </a:cxn>
                <a:cxn ang="0">
                  <a:pos x="139" y="118"/>
                </a:cxn>
                <a:cxn ang="0">
                  <a:pos x="139" y="0"/>
                </a:cxn>
                <a:cxn ang="0">
                  <a:pos x="198" y="0"/>
                </a:cxn>
                <a:cxn ang="0">
                  <a:pos x="198" y="137"/>
                </a:cxn>
                <a:cxn ang="0">
                  <a:pos x="100" y="231"/>
                </a:cxn>
                <a:cxn ang="0">
                  <a:pos x="0" y="139"/>
                </a:cxn>
                <a:cxn ang="0">
                  <a:pos x="0" y="0"/>
                </a:cxn>
                <a:cxn ang="0">
                  <a:pos x="68" y="0"/>
                </a:cxn>
              </a:cxnLst>
              <a:rect l="0" t="0" r="r" b="b"/>
              <a:pathLst>
                <a:path w="198" h="231">
                  <a:moveTo>
                    <a:pt x="68" y="0"/>
                  </a:moveTo>
                  <a:cubicBezTo>
                    <a:pt x="68" y="119"/>
                    <a:pt x="68" y="119"/>
                    <a:pt x="68" y="119"/>
                  </a:cubicBezTo>
                  <a:cubicBezTo>
                    <a:pt x="68" y="159"/>
                    <a:pt x="74" y="183"/>
                    <a:pt x="103" y="183"/>
                  </a:cubicBezTo>
                  <a:cubicBezTo>
                    <a:pt x="126" y="183"/>
                    <a:pt x="139" y="161"/>
                    <a:pt x="139" y="118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205"/>
                    <a:pt x="152" y="231"/>
                    <a:pt x="100" y="231"/>
                  </a:cubicBezTo>
                  <a:cubicBezTo>
                    <a:pt x="42" y="231"/>
                    <a:pt x="0" y="206"/>
                    <a:pt x="0" y="1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3" name="Freeform 19"/>
            <p:cNvSpPr>
              <a:spLocks/>
            </p:cNvSpPr>
            <p:nvPr userDrawn="1"/>
          </p:nvSpPr>
          <p:spPr bwMode="auto">
            <a:xfrm>
              <a:off x="5627688" y="1150534"/>
              <a:ext cx="863600" cy="714375"/>
            </a:xfrm>
            <a:custGeom>
              <a:avLst/>
              <a:gdLst/>
              <a:ahLst/>
              <a:cxnLst>
                <a:cxn ang="0">
                  <a:pos x="275" y="227"/>
                </a:cxn>
                <a:cxn ang="0">
                  <a:pos x="207" y="227"/>
                </a:cxn>
                <a:cxn ang="0">
                  <a:pos x="207" y="68"/>
                </a:cxn>
                <a:cxn ang="0">
                  <a:pos x="206" y="68"/>
                </a:cxn>
                <a:cxn ang="0">
                  <a:pos x="152" y="227"/>
                </a:cxn>
                <a:cxn ang="0">
                  <a:pos x="109" y="227"/>
                </a:cxn>
                <a:cxn ang="0">
                  <a:pos x="55" y="68"/>
                </a:cxn>
                <a:cxn ang="0">
                  <a:pos x="54" y="68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93" y="0"/>
                </a:cxn>
                <a:cxn ang="0">
                  <a:pos x="139" y="140"/>
                </a:cxn>
                <a:cxn ang="0">
                  <a:pos x="140" y="140"/>
                </a:cxn>
                <a:cxn ang="0">
                  <a:pos x="184" y="0"/>
                </a:cxn>
                <a:cxn ang="0">
                  <a:pos x="275" y="0"/>
                </a:cxn>
                <a:cxn ang="0">
                  <a:pos x="275" y="227"/>
                </a:cxn>
              </a:cxnLst>
              <a:rect l="0" t="0" r="r" b="b"/>
              <a:pathLst>
                <a:path w="275" h="227">
                  <a:moveTo>
                    <a:pt x="275" y="227"/>
                  </a:moveTo>
                  <a:cubicBezTo>
                    <a:pt x="207" y="227"/>
                    <a:pt x="207" y="227"/>
                    <a:pt x="207" y="22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6" y="68"/>
                    <a:pt x="206" y="68"/>
                    <a:pt x="206" y="68"/>
                  </a:cubicBezTo>
                  <a:cubicBezTo>
                    <a:pt x="189" y="127"/>
                    <a:pt x="171" y="177"/>
                    <a:pt x="152" y="227"/>
                  </a:cubicBezTo>
                  <a:cubicBezTo>
                    <a:pt x="109" y="227"/>
                    <a:pt x="109" y="227"/>
                    <a:pt x="109" y="227"/>
                  </a:cubicBezTo>
                  <a:cubicBezTo>
                    <a:pt x="91" y="177"/>
                    <a:pt x="72" y="127"/>
                    <a:pt x="55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8" y="43"/>
                    <a:pt x="124" y="86"/>
                    <a:pt x="139" y="140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54" y="86"/>
                    <a:pt x="170" y="43"/>
                    <a:pt x="184" y="0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75" y="227"/>
                    <a:pt x="275" y="227"/>
                    <a:pt x="275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4" name="Freeform 20"/>
            <p:cNvSpPr>
              <a:spLocks/>
            </p:cNvSpPr>
            <p:nvPr userDrawn="1"/>
          </p:nvSpPr>
          <p:spPr bwMode="auto">
            <a:xfrm>
              <a:off x="6583363" y="1150534"/>
              <a:ext cx="477838" cy="714375"/>
            </a:xfrm>
            <a:custGeom>
              <a:avLst/>
              <a:gdLst/>
              <a:ahLst/>
              <a:cxnLst>
                <a:cxn ang="0">
                  <a:pos x="273" y="83"/>
                </a:cxn>
                <a:cxn ang="0">
                  <a:pos x="136" y="83"/>
                </a:cxn>
                <a:cxn ang="0">
                  <a:pos x="136" y="172"/>
                </a:cxn>
                <a:cxn ang="0">
                  <a:pos x="269" y="172"/>
                </a:cxn>
                <a:cxn ang="0">
                  <a:pos x="269" y="258"/>
                </a:cxn>
                <a:cxn ang="0">
                  <a:pos x="136" y="258"/>
                </a:cxn>
                <a:cxn ang="0">
                  <a:pos x="136" y="365"/>
                </a:cxn>
                <a:cxn ang="0">
                  <a:pos x="301" y="365"/>
                </a:cxn>
                <a:cxn ang="0">
                  <a:pos x="301" y="450"/>
                </a:cxn>
                <a:cxn ang="0">
                  <a:pos x="0" y="450"/>
                </a:cxn>
                <a:cxn ang="0">
                  <a:pos x="0" y="0"/>
                </a:cxn>
                <a:cxn ang="0">
                  <a:pos x="273" y="0"/>
                </a:cxn>
                <a:cxn ang="0">
                  <a:pos x="273" y="83"/>
                </a:cxn>
              </a:cxnLst>
              <a:rect l="0" t="0" r="r" b="b"/>
              <a:pathLst>
                <a:path w="301" h="450">
                  <a:moveTo>
                    <a:pt x="273" y="83"/>
                  </a:moveTo>
                  <a:lnTo>
                    <a:pt x="136" y="83"/>
                  </a:lnTo>
                  <a:lnTo>
                    <a:pt x="136" y="172"/>
                  </a:lnTo>
                  <a:lnTo>
                    <a:pt x="269" y="172"/>
                  </a:lnTo>
                  <a:lnTo>
                    <a:pt x="269" y="258"/>
                  </a:lnTo>
                  <a:lnTo>
                    <a:pt x="136" y="258"/>
                  </a:lnTo>
                  <a:lnTo>
                    <a:pt x="136" y="365"/>
                  </a:lnTo>
                  <a:lnTo>
                    <a:pt x="301" y="365"/>
                  </a:lnTo>
                  <a:lnTo>
                    <a:pt x="301" y="450"/>
                  </a:lnTo>
                  <a:lnTo>
                    <a:pt x="0" y="450"/>
                  </a:lnTo>
                  <a:lnTo>
                    <a:pt x="0" y="0"/>
                  </a:lnTo>
                  <a:lnTo>
                    <a:pt x="273" y="0"/>
                  </a:lnTo>
                  <a:lnTo>
                    <a:pt x="273" y="8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5" name="Freeform 21"/>
            <p:cNvSpPr>
              <a:spLocks/>
            </p:cNvSpPr>
            <p:nvPr userDrawn="1"/>
          </p:nvSpPr>
          <p:spPr bwMode="auto">
            <a:xfrm>
              <a:off x="7097713" y="1150534"/>
              <a:ext cx="635000" cy="714375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7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7" y="227"/>
                    <a:pt x="157" y="227"/>
                    <a:pt x="157" y="227"/>
                  </a:cubicBezTo>
                  <a:cubicBezTo>
                    <a:pt x="122" y="186"/>
                    <a:pt x="76" y="132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2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6" name="Freeform 22"/>
            <p:cNvSpPr>
              <a:spLocks/>
            </p:cNvSpPr>
            <p:nvPr userDrawn="1"/>
          </p:nvSpPr>
          <p:spPr bwMode="auto">
            <a:xfrm>
              <a:off x="7773988" y="1150534"/>
              <a:ext cx="625475" cy="714375"/>
            </a:xfrm>
            <a:custGeom>
              <a:avLst/>
              <a:gdLst/>
              <a:ahLst/>
              <a:cxnLst>
                <a:cxn ang="0">
                  <a:pos x="129" y="450"/>
                </a:cxn>
                <a:cxn ang="0">
                  <a:pos x="129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9" y="450"/>
                </a:cxn>
              </a:cxnLst>
              <a:rect l="0" t="0" r="r" b="b"/>
              <a:pathLst>
                <a:path w="394" h="450">
                  <a:moveTo>
                    <a:pt x="129" y="450"/>
                  </a:moveTo>
                  <a:lnTo>
                    <a:pt x="129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9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7" name="Freeform 23"/>
            <p:cNvSpPr>
              <a:spLocks/>
            </p:cNvSpPr>
            <p:nvPr userDrawn="1"/>
          </p:nvSpPr>
          <p:spPr bwMode="auto">
            <a:xfrm>
              <a:off x="8405813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0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8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4" y="235"/>
                    <a:pt x="18" y="229"/>
                    <a:pt x="0" y="214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8" name="Freeform 24"/>
            <p:cNvSpPr>
              <a:spLocks noEditPoints="1"/>
            </p:cNvSpPr>
            <p:nvPr userDrawn="1"/>
          </p:nvSpPr>
          <p:spPr bwMode="auto">
            <a:xfrm>
              <a:off x="8896350" y="1160059"/>
              <a:ext cx="244475" cy="112713"/>
            </a:xfrm>
            <a:custGeom>
              <a:avLst/>
              <a:gdLst/>
              <a:ahLst/>
              <a:cxnLst>
                <a:cxn ang="0">
                  <a:pos x="154" y="71"/>
                </a:cxn>
                <a:cxn ang="0">
                  <a:pos x="142" y="71"/>
                </a:cxn>
                <a:cxn ang="0">
                  <a:pos x="142" y="17"/>
                </a:cxn>
                <a:cxn ang="0">
                  <a:pos x="140" y="17"/>
                </a:cxn>
                <a:cxn ang="0">
                  <a:pos x="112" y="71"/>
                </a:cxn>
                <a:cxn ang="0">
                  <a:pos x="106" y="71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71"/>
                </a:cxn>
                <a:cxn ang="0">
                  <a:pos x="71" y="71"/>
                </a:cxn>
                <a:cxn ang="0">
                  <a:pos x="71" y="0"/>
                </a:cxn>
                <a:cxn ang="0">
                  <a:pos x="85" y="0"/>
                </a:cxn>
                <a:cxn ang="0">
                  <a:pos x="110" y="53"/>
                </a:cxn>
                <a:cxn ang="0">
                  <a:pos x="140" y="0"/>
                </a:cxn>
                <a:cxn ang="0">
                  <a:pos x="154" y="0"/>
                </a:cxn>
                <a:cxn ang="0">
                  <a:pos x="154" y="71"/>
                </a:cxn>
                <a:cxn ang="0">
                  <a:pos x="23" y="71"/>
                </a:cxn>
                <a:cxn ang="0">
                  <a:pos x="23" y="8"/>
                </a:cxn>
                <a:cxn ang="0">
                  <a:pos x="0" y="8"/>
                </a:cxn>
                <a:cxn ang="0">
                  <a:pos x="0" y="0"/>
                </a:cxn>
                <a:cxn ang="0">
                  <a:pos x="59" y="0"/>
                </a:cxn>
                <a:cxn ang="0">
                  <a:pos x="59" y="8"/>
                </a:cxn>
                <a:cxn ang="0">
                  <a:pos x="35" y="8"/>
                </a:cxn>
                <a:cxn ang="0">
                  <a:pos x="35" y="71"/>
                </a:cxn>
                <a:cxn ang="0">
                  <a:pos x="23" y="71"/>
                </a:cxn>
              </a:cxnLst>
              <a:rect l="0" t="0" r="r" b="b"/>
              <a:pathLst>
                <a:path w="154" h="71">
                  <a:moveTo>
                    <a:pt x="154" y="71"/>
                  </a:moveTo>
                  <a:lnTo>
                    <a:pt x="142" y="71"/>
                  </a:lnTo>
                  <a:lnTo>
                    <a:pt x="142" y="17"/>
                  </a:lnTo>
                  <a:lnTo>
                    <a:pt x="140" y="17"/>
                  </a:lnTo>
                  <a:lnTo>
                    <a:pt x="112" y="71"/>
                  </a:lnTo>
                  <a:lnTo>
                    <a:pt x="106" y="71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71"/>
                  </a:lnTo>
                  <a:lnTo>
                    <a:pt x="71" y="71"/>
                  </a:lnTo>
                  <a:lnTo>
                    <a:pt x="71" y="0"/>
                  </a:lnTo>
                  <a:lnTo>
                    <a:pt x="85" y="0"/>
                  </a:lnTo>
                  <a:lnTo>
                    <a:pt x="110" y="53"/>
                  </a:lnTo>
                  <a:lnTo>
                    <a:pt x="140" y="0"/>
                  </a:lnTo>
                  <a:lnTo>
                    <a:pt x="154" y="0"/>
                  </a:lnTo>
                  <a:lnTo>
                    <a:pt x="154" y="71"/>
                  </a:lnTo>
                  <a:close/>
                  <a:moveTo>
                    <a:pt x="23" y="71"/>
                  </a:moveTo>
                  <a:lnTo>
                    <a:pt x="23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8"/>
                  </a:lnTo>
                  <a:lnTo>
                    <a:pt x="35" y="8"/>
                  </a:lnTo>
                  <a:lnTo>
                    <a:pt x="35" y="71"/>
                  </a:lnTo>
                  <a:lnTo>
                    <a:pt x="23" y="7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9" name="Freeform 25"/>
            <p:cNvSpPr>
              <a:spLocks/>
            </p:cNvSpPr>
            <p:nvPr userDrawn="1"/>
          </p:nvSpPr>
          <p:spPr bwMode="auto">
            <a:xfrm>
              <a:off x="-6350" y="166284"/>
              <a:ext cx="1941513" cy="1462088"/>
            </a:xfrm>
            <a:custGeom>
              <a:avLst/>
              <a:gdLst/>
              <a:ahLst/>
              <a:cxnLst>
                <a:cxn ang="0">
                  <a:pos x="2" y="78"/>
                </a:cxn>
                <a:cxn ang="0">
                  <a:pos x="150" y="14"/>
                </a:cxn>
                <a:cxn ang="0">
                  <a:pos x="349" y="51"/>
                </a:cxn>
                <a:cxn ang="0">
                  <a:pos x="614" y="355"/>
                </a:cxn>
                <a:cxn ang="0">
                  <a:pos x="614" y="372"/>
                </a:cxn>
                <a:cxn ang="0">
                  <a:pos x="426" y="460"/>
                </a:cxn>
                <a:cxn ang="0">
                  <a:pos x="396" y="454"/>
                </a:cxn>
                <a:cxn ang="0">
                  <a:pos x="135" y="163"/>
                </a:cxn>
                <a:cxn ang="0">
                  <a:pos x="5" y="86"/>
                </a:cxn>
                <a:cxn ang="0">
                  <a:pos x="2" y="78"/>
                </a:cxn>
              </a:cxnLst>
              <a:rect l="0" t="0" r="r" b="b"/>
              <a:pathLst>
                <a:path w="618" h="464">
                  <a:moveTo>
                    <a:pt x="2" y="78"/>
                  </a:moveTo>
                  <a:cubicBezTo>
                    <a:pt x="49" y="46"/>
                    <a:pt x="95" y="24"/>
                    <a:pt x="150" y="14"/>
                  </a:cubicBezTo>
                  <a:cubicBezTo>
                    <a:pt x="220" y="1"/>
                    <a:pt x="296" y="0"/>
                    <a:pt x="349" y="51"/>
                  </a:cubicBezTo>
                  <a:cubicBezTo>
                    <a:pt x="447" y="146"/>
                    <a:pt x="527" y="246"/>
                    <a:pt x="614" y="355"/>
                  </a:cubicBezTo>
                  <a:cubicBezTo>
                    <a:pt x="618" y="359"/>
                    <a:pt x="617" y="371"/>
                    <a:pt x="614" y="372"/>
                  </a:cubicBezTo>
                  <a:cubicBezTo>
                    <a:pt x="553" y="407"/>
                    <a:pt x="492" y="436"/>
                    <a:pt x="426" y="460"/>
                  </a:cubicBezTo>
                  <a:cubicBezTo>
                    <a:pt x="416" y="464"/>
                    <a:pt x="402" y="460"/>
                    <a:pt x="396" y="454"/>
                  </a:cubicBezTo>
                  <a:cubicBezTo>
                    <a:pt x="297" y="364"/>
                    <a:pt x="229" y="256"/>
                    <a:pt x="135" y="163"/>
                  </a:cubicBezTo>
                  <a:cubicBezTo>
                    <a:pt x="98" y="127"/>
                    <a:pt x="54" y="101"/>
                    <a:pt x="5" y="86"/>
                  </a:cubicBezTo>
                  <a:cubicBezTo>
                    <a:pt x="1" y="85"/>
                    <a:pt x="0" y="80"/>
                    <a:pt x="2" y="78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50" name="Freeform 26"/>
            <p:cNvSpPr>
              <a:spLocks/>
            </p:cNvSpPr>
            <p:nvPr userDrawn="1"/>
          </p:nvSpPr>
          <p:spPr bwMode="auto">
            <a:xfrm>
              <a:off x="471488" y="1029884"/>
              <a:ext cx="619125" cy="1358900"/>
            </a:xfrm>
            <a:custGeom>
              <a:avLst/>
              <a:gdLst/>
              <a:ahLst/>
              <a:cxnLst>
                <a:cxn ang="0">
                  <a:pos x="196" y="242"/>
                </a:cxn>
                <a:cxn ang="0">
                  <a:pos x="19" y="431"/>
                </a:cxn>
                <a:cxn ang="0">
                  <a:pos x="26" y="209"/>
                </a:cxn>
                <a:cxn ang="0">
                  <a:pos x="59" y="0"/>
                </a:cxn>
                <a:cxn ang="0">
                  <a:pos x="197" y="161"/>
                </a:cxn>
                <a:cxn ang="0">
                  <a:pos x="196" y="242"/>
                </a:cxn>
              </a:cxnLst>
              <a:rect l="0" t="0" r="r" b="b"/>
              <a:pathLst>
                <a:path w="197" h="431">
                  <a:moveTo>
                    <a:pt x="196" y="242"/>
                  </a:moveTo>
                  <a:cubicBezTo>
                    <a:pt x="125" y="293"/>
                    <a:pt x="64" y="357"/>
                    <a:pt x="19" y="431"/>
                  </a:cubicBezTo>
                  <a:cubicBezTo>
                    <a:pt x="1" y="358"/>
                    <a:pt x="0" y="280"/>
                    <a:pt x="26" y="209"/>
                  </a:cubicBezTo>
                  <a:cubicBezTo>
                    <a:pt x="50" y="140"/>
                    <a:pt x="55" y="72"/>
                    <a:pt x="59" y="0"/>
                  </a:cubicBezTo>
                  <a:cubicBezTo>
                    <a:pt x="104" y="52"/>
                    <a:pt x="155" y="109"/>
                    <a:pt x="197" y="161"/>
                  </a:cubicBezTo>
                  <a:cubicBezTo>
                    <a:pt x="196" y="242"/>
                    <a:pt x="196" y="242"/>
                    <a:pt x="196" y="242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51" name="Freeform 27"/>
            <p:cNvSpPr>
              <a:spLocks/>
            </p:cNvSpPr>
            <p:nvPr userDrawn="1"/>
          </p:nvSpPr>
          <p:spPr bwMode="auto">
            <a:xfrm>
              <a:off x="1319213" y="185334"/>
              <a:ext cx="996950" cy="965200"/>
            </a:xfrm>
            <a:custGeom>
              <a:avLst/>
              <a:gdLst/>
              <a:ahLst/>
              <a:cxnLst>
                <a:cxn ang="0">
                  <a:pos x="317" y="3"/>
                </a:cxn>
                <a:cxn ang="0">
                  <a:pos x="63" y="22"/>
                </a:cxn>
                <a:cxn ang="0">
                  <a:pos x="0" y="95"/>
                </a:cxn>
                <a:cxn ang="0">
                  <a:pos x="31" y="131"/>
                </a:cxn>
                <a:cxn ang="0">
                  <a:pos x="92" y="87"/>
                </a:cxn>
                <a:cxn ang="0">
                  <a:pos x="118" y="82"/>
                </a:cxn>
                <a:cxn ang="0">
                  <a:pos x="188" y="92"/>
                </a:cxn>
                <a:cxn ang="0">
                  <a:pos x="199" y="121"/>
                </a:cxn>
                <a:cxn ang="0">
                  <a:pos x="134" y="162"/>
                </a:cxn>
                <a:cxn ang="0">
                  <a:pos x="109" y="220"/>
                </a:cxn>
                <a:cxn ang="0">
                  <a:pos x="184" y="306"/>
                </a:cxn>
                <a:cxn ang="0">
                  <a:pos x="317" y="3"/>
                </a:cxn>
              </a:cxnLst>
              <a:rect l="0" t="0" r="r" b="b"/>
              <a:pathLst>
                <a:path w="317" h="306">
                  <a:moveTo>
                    <a:pt x="317" y="3"/>
                  </a:moveTo>
                  <a:cubicBezTo>
                    <a:pt x="180" y="4"/>
                    <a:pt x="139" y="0"/>
                    <a:pt x="63" y="22"/>
                  </a:cubicBezTo>
                  <a:cubicBezTo>
                    <a:pt x="32" y="31"/>
                    <a:pt x="2" y="60"/>
                    <a:pt x="0" y="95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56" y="123"/>
                    <a:pt x="70" y="99"/>
                    <a:pt x="92" y="87"/>
                  </a:cubicBezTo>
                  <a:cubicBezTo>
                    <a:pt x="100" y="84"/>
                    <a:pt x="109" y="79"/>
                    <a:pt x="118" y="82"/>
                  </a:cubicBezTo>
                  <a:cubicBezTo>
                    <a:pt x="145" y="93"/>
                    <a:pt x="165" y="85"/>
                    <a:pt x="188" y="92"/>
                  </a:cubicBezTo>
                  <a:cubicBezTo>
                    <a:pt x="197" y="94"/>
                    <a:pt x="201" y="121"/>
                    <a:pt x="199" y="121"/>
                  </a:cubicBezTo>
                  <a:cubicBezTo>
                    <a:pt x="168" y="120"/>
                    <a:pt x="143" y="128"/>
                    <a:pt x="134" y="162"/>
                  </a:cubicBezTo>
                  <a:cubicBezTo>
                    <a:pt x="128" y="183"/>
                    <a:pt x="118" y="201"/>
                    <a:pt x="109" y="220"/>
                  </a:cubicBezTo>
                  <a:cubicBezTo>
                    <a:pt x="135" y="248"/>
                    <a:pt x="155" y="282"/>
                    <a:pt x="184" y="306"/>
                  </a:cubicBezTo>
                  <a:cubicBezTo>
                    <a:pt x="169" y="193"/>
                    <a:pt x="235" y="77"/>
                    <a:pt x="317" y="3"/>
                  </a:cubicBezTo>
                  <a:close/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</p:grpSp>
      <p:pic>
        <p:nvPicPr>
          <p:cNvPr id="36" name="Picture 35" descr="quanser-logo.pn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806444" y="3795148"/>
            <a:ext cx="1665291" cy="1040324"/>
          </a:xfrm>
          <a:prstGeom prst="rect">
            <a:avLst/>
          </a:prstGeom>
        </p:spPr>
      </p:pic>
      <p:sp>
        <p:nvSpPr>
          <p:cNvPr id="38" name="Rectangle 37"/>
          <p:cNvSpPr/>
          <p:nvPr/>
        </p:nvSpPr>
        <p:spPr>
          <a:xfrm>
            <a:off x="0" y="2719953"/>
            <a:ext cx="9144000" cy="581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Background-02 red.jpg"/>
          <p:cNvPicPr>
            <a:picLocks noChangeAspect="1"/>
          </p:cNvPicPr>
          <p:nvPr/>
        </p:nvPicPr>
        <p:blipFill>
          <a:blip r:embed="rId2" cstate="print"/>
          <a:srcRect b="46441"/>
          <a:stretch>
            <a:fillRect/>
          </a:stretch>
        </p:blipFill>
        <p:spPr bwMode="hidden">
          <a:xfrm>
            <a:off x="0" y="0"/>
            <a:ext cx="9144000" cy="2754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 bwMode="invGray">
          <a:xfrm>
            <a:off x="685800" y="1726655"/>
            <a:ext cx="7772400" cy="609398"/>
          </a:xfrm>
        </p:spPr>
        <p:txBody>
          <a:bodyPr anchor="b" anchorCtr="0">
            <a:spAutoFit/>
          </a:bodyPr>
          <a:lstStyle>
            <a:lvl1pPr>
              <a:defRPr sz="440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9333" y="2914650"/>
            <a:ext cx="7772400" cy="387798"/>
          </a:xfrm>
        </p:spPr>
        <p:txBody>
          <a:bodyPr>
            <a:sp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  <p:grpSp>
        <p:nvGrpSpPr>
          <p:cNvPr id="7" name="Group 34"/>
          <p:cNvGrpSpPr/>
          <p:nvPr/>
        </p:nvGrpSpPr>
        <p:grpSpPr>
          <a:xfrm>
            <a:off x="699335" y="4003361"/>
            <a:ext cx="3423727" cy="623900"/>
            <a:chOff x="-6350" y="166284"/>
            <a:chExt cx="9147175" cy="2222500"/>
          </a:xfrm>
        </p:grpSpPr>
        <p:sp>
          <p:nvSpPr>
            <p:cNvPr id="1029" name="Freeform 5"/>
            <p:cNvSpPr>
              <a:spLocks/>
            </p:cNvSpPr>
            <p:nvPr userDrawn="1"/>
          </p:nvSpPr>
          <p:spPr bwMode="auto">
            <a:xfrm>
              <a:off x="2419350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0" name="Freeform 6"/>
            <p:cNvSpPr>
              <a:spLocks noEditPoints="1"/>
            </p:cNvSpPr>
            <p:nvPr userDrawn="1"/>
          </p:nvSpPr>
          <p:spPr bwMode="auto">
            <a:xfrm>
              <a:off x="3082925" y="213909"/>
              <a:ext cx="741363" cy="715963"/>
            </a:xfrm>
            <a:custGeom>
              <a:avLst/>
              <a:gdLst/>
              <a:ahLst/>
              <a:cxnLst>
                <a:cxn ang="0">
                  <a:pos x="134" y="137"/>
                </a:cxn>
                <a:cxn ang="0">
                  <a:pos x="112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4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3" y="227"/>
                </a:cxn>
                <a:cxn ang="0">
                  <a:pos x="145" y="173"/>
                </a:cxn>
                <a:cxn ang="0">
                  <a:pos x="75" y="173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92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4" y="137"/>
                  </a:moveTo>
                  <a:cubicBezTo>
                    <a:pt x="127" y="110"/>
                    <a:pt x="120" y="88"/>
                    <a:pt x="112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3" y="88"/>
                    <a:pt x="95" y="110"/>
                    <a:pt x="87" y="137"/>
                  </a:cubicBezTo>
                  <a:cubicBezTo>
                    <a:pt x="134" y="137"/>
                    <a:pt x="134" y="137"/>
                    <a:pt x="134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3" y="227"/>
                    <a:pt x="163" y="227"/>
                    <a:pt x="163" y="227"/>
                  </a:cubicBezTo>
                  <a:cubicBezTo>
                    <a:pt x="145" y="173"/>
                    <a:pt x="145" y="173"/>
                    <a:pt x="145" y="173"/>
                  </a:cubicBezTo>
                  <a:cubicBezTo>
                    <a:pt x="75" y="173"/>
                    <a:pt x="75" y="173"/>
                    <a:pt x="75" y="173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1" name="Freeform 7"/>
            <p:cNvSpPr>
              <a:spLocks/>
            </p:cNvSpPr>
            <p:nvPr userDrawn="1"/>
          </p:nvSpPr>
          <p:spPr bwMode="auto">
            <a:xfrm>
              <a:off x="3686175" y="213909"/>
              <a:ext cx="625475" cy="715963"/>
            </a:xfrm>
            <a:custGeom>
              <a:avLst/>
              <a:gdLst/>
              <a:ahLst/>
              <a:cxnLst>
                <a:cxn ang="0">
                  <a:pos x="128" y="451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5" y="83"/>
                </a:cxn>
                <a:cxn ang="0">
                  <a:pos x="265" y="451"/>
                </a:cxn>
                <a:cxn ang="0">
                  <a:pos x="128" y="451"/>
                </a:cxn>
              </a:cxnLst>
              <a:rect l="0" t="0" r="r" b="b"/>
              <a:pathLst>
                <a:path w="394" h="451">
                  <a:moveTo>
                    <a:pt x="128" y="451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5" y="83"/>
                  </a:lnTo>
                  <a:lnTo>
                    <a:pt x="265" y="451"/>
                  </a:lnTo>
                  <a:lnTo>
                    <a:pt x="128" y="45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2" name="Rectangle 8"/>
            <p:cNvSpPr>
              <a:spLocks noChangeArrowheads="1"/>
            </p:cNvSpPr>
            <p:nvPr userDrawn="1"/>
          </p:nvSpPr>
          <p:spPr bwMode="auto">
            <a:xfrm>
              <a:off x="4379913" y="213909"/>
              <a:ext cx="217488" cy="715963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3" name="Freeform 9"/>
            <p:cNvSpPr>
              <a:spLocks noEditPoints="1"/>
            </p:cNvSpPr>
            <p:nvPr userDrawn="1"/>
          </p:nvSpPr>
          <p:spPr bwMode="auto">
            <a:xfrm>
              <a:off x="4646613" y="201209"/>
              <a:ext cx="711200" cy="741363"/>
            </a:xfrm>
            <a:custGeom>
              <a:avLst/>
              <a:gdLst/>
              <a:ahLst/>
              <a:cxnLst>
                <a:cxn ang="0">
                  <a:pos x="154" y="115"/>
                </a:cxn>
                <a:cxn ang="0">
                  <a:pos x="113" y="47"/>
                </a:cxn>
                <a:cxn ang="0">
                  <a:pos x="71" y="115"/>
                </a:cxn>
                <a:cxn ang="0">
                  <a:pos x="113" y="187"/>
                </a:cxn>
                <a:cxn ang="0">
                  <a:pos x="154" y="115"/>
                </a:cxn>
                <a:cxn ang="0">
                  <a:pos x="0" y="115"/>
                </a:cxn>
                <a:cxn ang="0">
                  <a:pos x="113" y="0"/>
                </a:cxn>
                <a:cxn ang="0">
                  <a:pos x="226" y="115"/>
                </a:cxn>
                <a:cxn ang="0">
                  <a:pos x="113" y="235"/>
                </a:cxn>
                <a:cxn ang="0">
                  <a:pos x="0" y="115"/>
                </a:cxn>
              </a:cxnLst>
              <a:rect l="0" t="0" r="r" b="b"/>
              <a:pathLst>
                <a:path w="226" h="235">
                  <a:moveTo>
                    <a:pt x="154" y="115"/>
                  </a:moveTo>
                  <a:cubicBezTo>
                    <a:pt x="154" y="75"/>
                    <a:pt x="142" y="47"/>
                    <a:pt x="113" y="47"/>
                  </a:cubicBezTo>
                  <a:cubicBezTo>
                    <a:pt x="84" y="47"/>
                    <a:pt x="71" y="75"/>
                    <a:pt x="71" y="115"/>
                  </a:cubicBezTo>
                  <a:cubicBezTo>
                    <a:pt x="71" y="158"/>
                    <a:pt x="82" y="187"/>
                    <a:pt x="113" y="187"/>
                  </a:cubicBezTo>
                  <a:cubicBezTo>
                    <a:pt x="143" y="187"/>
                    <a:pt x="154" y="158"/>
                    <a:pt x="154" y="115"/>
                  </a:cubicBezTo>
                  <a:moveTo>
                    <a:pt x="0" y="115"/>
                  </a:moveTo>
                  <a:cubicBezTo>
                    <a:pt x="0" y="51"/>
                    <a:pt x="48" y="0"/>
                    <a:pt x="113" y="0"/>
                  </a:cubicBezTo>
                  <a:cubicBezTo>
                    <a:pt x="178" y="0"/>
                    <a:pt x="226" y="51"/>
                    <a:pt x="226" y="115"/>
                  </a:cubicBezTo>
                  <a:cubicBezTo>
                    <a:pt x="226" y="182"/>
                    <a:pt x="183" y="235"/>
                    <a:pt x="113" y="235"/>
                  </a:cubicBezTo>
                  <a:cubicBezTo>
                    <a:pt x="43" y="235"/>
                    <a:pt x="0" y="182"/>
                    <a:pt x="0" y="115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4" name="Freeform 10"/>
            <p:cNvSpPr>
              <a:spLocks/>
            </p:cNvSpPr>
            <p:nvPr userDrawn="1"/>
          </p:nvSpPr>
          <p:spPr bwMode="auto">
            <a:xfrm>
              <a:off x="5407025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2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5" name="Freeform 11"/>
            <p:cNvSpPr>
              <a:spLocks noEditPoints="1"/>
            </p:cNvSpPr>
            <p:nvPr userDrawn="1"/>
          </p:nvSpPr>
          <p:spPr bwMode="auto">
            <a:xfrm>
              <a:off x="6057900" y="213909"/>
              <a:ext cx="741363" cy="715963"/>
            </a:xfrm>
            <a:custGeom>
              <a:avLst/>
              <a:gdLst/>
              <a:ahLst/>
              <a:cxnLst>
                <a:cxn ang="0">
                  <a:pos x="135" y="137"/>
                </a:cxn>
                <a:cxn ang="0">
                  <a:pos x="113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5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4" y="227"/>
                </a:cxn>
                <a:cxn ang="0">
                  <a:pos x="146" y="173"/>
                </a:cxn>
                <a:cxn ang="0">
                  <a:pos x="76" y="173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93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5" y="137"/>
                  </a:moveTo>
                  <a:cubicBezTo>
                    <a:pt x="127" y="110"/>
                    <a:pt x="121" y="88"/>
                    <a:pt x="113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4" y="88"/>
                    <a:pt x="96" y="110"/>
                    <a:pt x="87" y="137"/>
                  </a:cubicBezTo>
                  <a:cubicBezTo>
                    <a:pt x="135" y="137"/>
                    <a:pt x="135" y="137"/>
                    <a:pt x="135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4" y="227"/>
                    <a:pt x="164" y="227"/>
                    <a:pt x="164" y="22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76" y="173"/>
                    <a:pt x="76" y="173"/>
                    <a:pt x="76" y="173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3" y="0"/>
                    <a:pt x="93" y="0"/>
                    <a:pt x="93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6" name="Freeform 12"/>
            <p:cNvSpPr>
              <a:spLocks/>
            </p:cNvSpPr>
            <p:nvPr userDrawn="1"/>
          </p:nvSpPr>
          <p:spPr bwMode="auto">
            <a:xfrm>
              <a:off x="6850063" y="213909"/>
              <a:ext cx="474663" cy="7159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35" y="0"/>
                </a:cxn>
                <a:cxn ang="0">
                  <a:pos x="135" y="365"/>
                </a:cxn>
                <a:cxn ang="0">
                  <a:pos x="299" y="365"/>
                </a:cxn>
                <a:cxn ang="0">
                  <a:pos x="299" y="451"/>
                </a:cxn>
                <a:cxn ang="0">
                  <a:pos x="0" y="451"/>
                </a:cxn>
                <a:cxn ang="0">
                  <a:pos x="0" y="0"/>
                </a:cxn>
              </a:cxnLst>
              <a:rect l="0" t="0" r="r" b="b"/>
              <a:pathLst>
                <a:path w="299" h="451">
                  <a:moveTo>
                    <a:pt x="0" y="0"/>
                  </a:moveTo>
                  <a:lnTo>
                    <a:pt x="135" y="0"/>
                  </a:lnTo>
                  <a:lnTo>
                    <a:pt x="135" y="365"/>
                  </a:lnTo>
                  <a:lnTo>
                    <a:pt x="299" y="365"/>
                  </a:lnTo>
                  <a:lnTo>
                    <a:pt x="299" y="451"/>
                  </a:lnTo>
                  <a:lnTo>
                    <a:pt x="0" y="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7" name="Rectangle 13"/>
            <p:cNvSpPr>
              <a:spLocks noChangeArrowheads="1"/>
            </p:cNvSpPr>
            <p:nvPr userDrawn="1"/>
          </p:nvSpPr>
          <p:spPr bwMode="auto">
            <a:xfrm>
              <a:off x="2098675" y="1150534"/>
              <a:ext cx="217488" cy="7143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8" name="Freeform 14"/>
            <p:cNvSpPr>
              <a:spLocks/>
            </p:cNvSpPr>
            <p:nvPr userDrawn="1"/>
          </p:nvSpPr>
          <p:spPr bwMode="auto">
            <a:xfrm>
              <a:off x="2406650" y="1150534"/>
              <a:ext cx="631825" cy="714375"/>
            </a:xfrm>
            <a:custGeom>
              <a:avLst/>
              <a:gdLst/>
              <a:ahLst/>
              <a:cxnLst>
                <a:cxn ang="0">
                  <a:pos x="201" y="227"/>
                </a:cxn>
                <a:cxn ang="0">
                  <a:pos x="156" y="227"/>
                </a:cxn>
                <a:cxn ang="0">
                  <a:pos x="54" y="94"/>
                </a:cxn>
                <a:cxn ang="0">
                  <a:pos x="53" y="94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49" y="0"/>
                </a:cxn>
                <a:cxn ang="0">
                  <a:pos x="147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1" y="0"/>
                </a:cxn>
                <a:cxn ang="0">
                  <a:pos x="201" y="227"/>
                </a:cxn>
              </a:cxnLst>
              <a:rect l="0" t="0" r="r" b="b"/>
              <a:pathLst>
                <a:path w="201" h="227">
                  <a:moveTo>
                    <a:pt x="201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2"/>
                    <a:pt x="54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82" y="40"/>
                    <a:pt x="131" y="99"/>
                    <a:pt x="147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201" y="227"/>
                    <a:pt x="201" y="227"/>
                    <a:pt x="201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39" name="Freeform 15"/>
            <p:cNvSpPr>
              <a:spLocks/>
            </p:cNvSpPr>
            <p:nvPr userDrawn="1"/>
          </p:nvSpPr>
          <p:spPr bwMode="auto">
            <a:xfrm>
              <a:off x="3079750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1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9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5" y="235"/>
                    <a:pt x="18" y="229"/>
                    <a:pt x="0" y="214"/>
                  </a:cubicBezTo>
                  <a:cubicBezTo>
                    <a:pt x="21" y="176"/>
                    <a:pt x="21" y="176"/>
                    <a:pt x="21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0" name="Freeform 16"/>
            <p:cNvSpPr>
              <a:spLocks/>
            </p:cNvSpPr>
            <p:nvPr userDrawn="1"/>
          </p:nvSpPr>
          <p:spPr bwMode="auto">
            <a:xfrm>
              <a:off x="3576638" y="1150534"/>
              <a:ext cx="623888" cy="714375"/>
            </a:xfrm>
            <a:custGeom>
              <a:avLst/>
              <a:gdLst/>
              <a:ahLst/>
              <a:cxnLst>
                <a:cxn ang="0">
                  <a:pos x="128" y="450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3" y="0"/>
                </a:cxn>
                <a:cxn ang="0">
                  <a:pos x="393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8" y="450"/>
                </a:cxn>
              </a:cxnLst>
              <a:rect l="0" t="0" r="r" b="b"/>
              <a:pathLst>
                <a:path w="393" h="450">
                  <a:moveTo>
                    <a:pt x="128" y="450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3" y="0"/>
                  </a:lnTo>
                  <a:lnTo>
                    <a:pt x="393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8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1" name="Freeform 17"/>
            <p:cNvSpPr>
              <a:spLocks noEditPoints="1"/>
            </p:cNvSpPr>
            <p:nvPr userDrawn="1"/>
          </p:nvSpPr>
          <p:spPr bwMode="auto">
            <a:xfrm>
              <a:off x="4270375" y="1150534"/>
              <a:ext cx="612775" cy="727075"/>
            </a:xfrm>
            <a:custGeom>
              <a:avLst/>
              <a:gdLst/>
              <a:ahLst/>
              <a:cxnLst>
                <a:cxn ang="0">
                  <a:pos x="68" y="98"/>
                </a:cxn>
                <a:cxn ang="0">
                  <a:pos x="88" y="98"/>
                </a:cxn>
                <a:cxn ang="0">
                  <a:pos x="115" y="70"/>
                </a:cxn>
                <a:cxn ang="0">
                  <a:pos x="86" y="42"/>
                </a:cxn>
                <a:cxn ang="0">
                  <a:pos x="68" y="42"/>
                </a:cxn>
                <a:cxn ang="0">
                  <a:pos x="68" y="98"/>
                </a:cxn>
                <a:cxn ang="0">
                  <a:pos x="0" y="0"/>
                </a:cxn>
                <a:cxn ang="0">
                  <a:pos x="101" y="0"/>
                </a:cxn>
                <a:cxn ang="0">
                  <a:pos x="183" y="61"/>
                </a:cxn>
                <a:cxn ang="0">
                  <a:pos x="145" y="126"/>
                </a:cxn>
                <a:cxn ang="0">
                  <a:pos x="195" y="223"/>
                </a:cxn>
                <a:cxn ang="0">
                  <a:pos x="122" y="231"/>
                </a:cxn>
                <a:cxn ang="0">
                  <a:pos x="86" y="141"/>
                </a:cxn>
                <a:cxn ang="0">
                  <a:pos x="68" y="141"/>
                </a:cxn>
                <a:cxn ang="0">
                  <a:pos x="68" y="227"/>
                </a:cxn>
                <a:cxn ang="0">
                  <a:pos x="0" y="227"/>
                </a:cxn>
                <a:cxn ang="0">
                  <a:pos x="0" y="0"/>
                </a:cxn>
              </a:cxnLst>
              <a:rect l="0" t="0" r="r" b="b"/>
              <a:pathLst>
                <a:path w="195" h="231">
                  <a:moveTo>
                    <a:pt x="68" y="98"/>
                  </a:moveTo>
                  <a:cubicBezTo>
                    <a:pt x="88" y="98"/>
                    <a:pt x="88" y="98"/>
                    <a:pt x="88" y="98"/>
                  </a:cubicBezTo>
                  <a:cubicBezTo>
                    <a:pt x="106" y="98"/>
                    <a:pt x="115" y="83"/>
                    <a:pt x="115" y="70"/>
                  </a:cubicBezTo>
                  <a:cubicBezTo>
                    <a:pt x="115" y="48"/>
                    <a:pt x="101" y="42"/>
                    <a:pt x="86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8" y="98"/>
                    <a:pt x="68" y="98"/>
                    <a:pt x="68" y="98"/>
                  </a:cubicBezTo>
                  <a:moveTo>
                    <a:pt x="0" y="0"/>
                  </a:moveTo>
                  <a:cubicBezTo>
                    <a:pt x="101" y="0"/>
                    <a:pt x="101" y="0"/>
                    <a:pt x="101" y="0"/>
                  </a:cubicBezTo>
                  <a:cubicBezTo>
                    <a:pt x="154" y="0"/>
                    <a:pt x="183" y="23"/>
                    <a:pt x="183" y="61"/>
                  </a:cubicBezTo>
                  <a:cubicBezTo>
                    <a:pt x="183" y="95"/>
                    <a:pt x="166" y="116"/>
                    <a:pt x="145" y="126"/>
                  </a:cubicBezTo>
                  <a:cubicBezTo>
                    <a:pt x="195" y="223"/>
                    <a:pt x="195" y="223"/>
                    <a:pt x="195" y="223"/>
                  </a:cubicBezTo>
                  <a:cubicBezTo>
                    <a:pt x="122" y="231"/>
                    <a:pt x="122" y="231"/>
                    <a:pt x="122" y="231"/>
                  </a:cubicBezTo>
                  <a:cubicBezTo>
                    <a:pt x="86" y="141"/>
                    <a:pt x="86" y="141"/>
                    <a:pt x="86" y="141"/>
                  </a:cubicBezTo>
                  <a:cubicBezTo>
                    <a:pt x="68" y="141"/>
                    <a:pt x="68" y="141"/>
                    <a:pt x="68" y="141"/>
                  </a:cubicBezTo>
                  <a:cubicBezTo>
                    <a:pt x="68" y="227"/>
                    <a:pt x="68" y="227"/>
                    <a:pt x="68" y="227"/>
                  </a:cubicBezTo>
                  <a:cubicBezTo>
                    <a:pt x="0" y="227"/>
                    <a:pt x="0" y="227"/>
                    <a:pt x="0" y="2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2" name="Freeform 18"/>
            <p:cNvSpPr>
              <a:spLocks/>
            </p:cNvSpPr>
            <p:nvPr userDrawn="1"/>
          </p:nvSpPr>
          <p:spPr bwMode="auto">
            <a:xfrm>
              <a:off x="4911725" y="1150534"/>
              <a:ext cx="622300" cy="727075"/>
            </a:xfrm>
            <a:custGeom>
              <a:avLst/>
              <a:gdLst/>
              <a:ahLst/>
              <a:cxnLst>
                <a:cxn ang="0">
                  <a:pos x="68" y="0"/>
                </a:cxn>
                <a:cxn ang="0">
                  <a:pos x="68" y="119"/>
                </a:cxn>
                <a:cxn ang="0">
                  <a:pos x="103" y="183"/>
                </a:cxn>
                <a:cxn ang="0">
                  <a:pos x="139" y="118"/>
                </a:cxn>
                <a:cxn ang="0">
                  <a:pos x="139" y="0"/>
                </a:cxn>
                <a:cxn ang="0">
                  <a:pos x="198" y="0"/>
                </a:cxn>
                <a:cxn ang="0">
                  <a:pos x="198" y="137"/>
                </a:cxn>
                <a:cxn ang="0">
                  <a:pos x="100" y="231"/>
                </a:cxn>
                <a:cxn ang="0">
                  <a:pos x="0" y="139"/>
                </a:cxn>
                <a:cxn ang="0">
                  <a:pos x="0" y="0"/>
                </a:cxn>
                <a:cxn ang="0">
                  <a:pos x="68" y="0"/>
                </a:cxn>
              </a:cxnLst>
              <a:rect l="0" t="0" r="r" b="b"/>
              <a:pathLst>
                <a:path w="198" h="231">
                  <a:moveTo>
                    <a:pt x="68" y="0"/>
                  </a:moveTo>
                  <a:cubicBezTo>
                    <a:pt x="68" y="119"/>
                    <a:pt x="68" y="119"/>
                    <a:pt x="68" y="119"/>
                  </a:cubicBezTo>
                  <a:cubicBezTo>
                    <a:pt x="68" y="159"/>
                    <a:pt x="74" y="183"/>
                    <a:pt x="103" y="183"/>
                  </a:cubicBezTo>
                  <a:cubicBezTo>
                    <a:pt x="126" y="183"/>
                    <a:pt x="139" y="161"/>
                    <a:pt x="139" y="118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205"/>
                    <a:pt x="152" y="231"/>
                    <a:pt x="100" y="231"/>
                  </a:cubicBezTo>
                  <a:cubicBezTo>
                    <a:pt x="42" y="231"/>
                    <a:pt x="0" y="206"/>
                    <a:pt x="0" y="1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3" name="Freeform 19"/>
            <p:cNvSpPr>
              <a:spLocks/>
            </p:cNvSpPr>
            <p:nvPr userDrawn="1"/>
          </p:nvSpPr>
          <p:spPr bwMode="auto">
            <a:xfrm>
              <a:off x="5627688" y="1150534"/>
              <a:ext cx="863600" cy="714375"/>
            </a:xfrm>
            <a:custGeom>
              <a:avLst/>
              <a:gdLst/>
              <a:ahLst/>
              <a:cxnLst>
                <a:cxn ang="0">
                  <a:pos x="275" y="227"/>
                </a:cxn>
                <a:cxn ang="0">
                  <a:pos x="207" y="227"/>
                </a:cxn>
                <a:cxn ang="0">
                  <a:pos x="207" y="68"/>
                </a:cxn>
                <a:cxn ang="0">
                  <a:pos x="206" y="68"/>
                </a:cxn>
                <a:cxn ang="0">
                  <a:pos x="152" y="227"/>
                </a:cxn>
                <a:cxn ang="0">
                  <a:pos x="109" y="227"/>
                </a:cxn>
                <a:cxn ang="0">
                  <a:pos x="55" y="68"/>
                </a:cxn>
                <a:cxn ang="0">
                  <a:pos x="54" y="68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93" y="0"/>
                </a:cxn>
                <a:cxn ang="0">
                  <a:pos x="139" y="140"/>
                </a:cxn>
                <a:cxn ang="0">
                  <a:pos x="140" y="140"/>
                </a:cxn>
                <a:cxn ang="0">
                  <a:pos x="184" y="0"/>
                </a:cxn>
                <a:cxn ang="0">
                  <a:pos x="275" y="0"/>
                </a:cxn>
                <a:cxn ang="0">
                  <a:pos x="275" y="227"/>
                </a:cxn>
              </a:cxnLst>
              <a:rect l="0" t="0" r="r" b="b"/>
              <a:pathLst>
                <a:path w="275" h="227">
                  <a:moveTo>
                    <a:pt x="275" y="227"/>
                  </a:moveTo>
                  <a:cubicBezTo>
                    <a:pt x="207" y="227"/>
                    <a:pt x="207" y="227"/>
                    <a:pt x="207" y="22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6" y="68"/>
                    <a:pt x="206" y="68"/>
                    <a:pt x="206" y="68"/>
                  </a:cubicBezTo>
                  <a:cubicBezTo>
                    <a:pt x="189" y="127"/>
                    <a:pt x="171" y="177"/>
                    <a:pt x="152" y="227"/>
                  </a:cubicBezTo>
                  <a:cubicBezTo>
                    <a:pt x="109" y="227"/>
                    <a:pt x="109" y="227"/>
                    <a:pt x="109" y="227"/>
                  </a:cubicBezTo>
                  <a:cubicBezTo>
                    <a:pt x="91" y="177"/>
                    <a:pt x="72" y="127"/>
                    <a:pt x="55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8" y="43"/>
                    <a:pt x="124" y="86"/>
                    <a:pt x="139" y="140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54" y="86"/>
                    <a:pt x="170" y="43"/>
                    <a:pt x="184" y="0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75" y="227"/>
                    <a:pt x="275" y="227"/>
                    <a:pt x="275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4" name="Freeform 20"/>
            <p:cNvSpPr>
              <a:spLocks/>
            </p:cNvSpPr>
            <p:nvPr userDrawn="1"/>
          </p:nvSpPr>
          <p:spPr bwMode="auto">
            <a:xfrm>
              <a:off x="6583363" y="1150534"/>
              <a:ext cx="477838" cy="714375"/>
            </a:xfrm>
            <a:custGeom>
              <a:avLst/>
              <a:gdLst/>
              <a:ahLst/>
              <a:cxnLst>
                <a:cxn ang="0">
                  <a:pos x="273" y="83"/>
                </a:cxn>
                <a:cxn ang="0">
                  <a:pos x="136" y="83"/>
                </a:cxn>
                <a:cxn ang="0">
                  <a:pos x="136" y="172"/>
                </a:cxn>
                <a:cxn ang="0">
                  <a:pos x="269" y="172"/>
                </a:cxn>
                <a:cxn ang="0">
                  <a:pos x="269" y="258"/>
                </a:cxn>
                <a:cxn ang="0">
                  <a:pos x="136" y="258"/>
                </a:cxn>
                <a:cxn ang="0">
                  <a:pos x="136" y="365"/>
                </a:cxn>
                <a:cxn ang="0">
                  <a:pos x="301" y="365"/>
                </a:cxn>
                <a:cxn ang="0">
                  <a:pos x="301" y="450"/>
                </a:cxn>
                <a:cxn ang="0">
                  <a:pos x="0" y="450"/>
                </a:cxn>
                <a:cxn ang="0">
                  <a:pos x="0" y="0"/>
                </a:cxn>
                <a:cxn ang="0">
                  <a:pos x="273" y="0"/>
                </a:cxn>
                <a:cxn ang="0">
                  <a:pos x="273" y="83"/>
                </a:cxn>
              </a:cxnLst>
              <a:rect l="0" t="0" r="r" b="b"/>
              <a:pathLst>
                <a:path w="301" h="450">
                  <a:moveTo>
                    <a:pt x="273" y="83"/>
                  </a:moveTo>
                  <a:lnTo>
                    <a:pt x="136" y="83"/>
                  </a:lnTo>
                  <a:lnTo>
                    <a:pt x="136" y="172"/>
                  </a:lnTo>
                  <a:lnTo>
                    <a:pt x="269" y="172"/>
                  </a:lnTo>
                  <a:lnTo>
                    <a:pt x="269" y="258"/>
                  </a:lnTo>
                  <a:lnTo>
                    <a:pt x="136" y="258"/>
                  </a:lnTo>
                  <a:lnTo>
                    <a:pt x="136" y="365"/>
                  </a:lnTo>
                  <a:lnTo>
                    <a:pt x="301" y="365"/>
                  </a:lnTo>
                  <a:lnTo>
                    <a:pt x="301" y="450"/>
                  </a:lnTo>
                  <a:lnTo>
                    <a:pt x="0" y="450"/>
                  </a:lnTo>
                  <a:lnTo>
                    <a:pt x="0" y="0"/>
                  </a:lnTo>
                  <a:lnTo>
                    <a:pt x="273" y="0"/>
                  </a:lnTo>
                  <a:lnTo>
                    <a:pt x="273" y="8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5" name="Freeform 21"/>
            <p:cNvSpPr>
              <a:spLocks/>
            </p:cNvSpPr>
            <p:nvPr userDrawn="1"/>
          </p:nvSpPr>
          <p:spPr bwMode="auto">
            <a:xfrm>
              <a:off x="7097713" y="1150534"/>
              <a:ext cx="635000" cy="714375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7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7" y="227"/>
                    <a:pt x="157" y="227"/>
                    <a:pt x="157" y="227"/>
                  </a:cubicBezTo>
                  <a:cubicBezTo>
                    <a:pt x="122" y="186"/>
                    <a:pt x="76" y="132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2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6" name="Freeform 22"/>
            <p:cNvSpPr>
              <a:spLocks/>
            </p:cNvSpPr>
            <p:nvPr userDrawn="1"/>
          </p:nvSpPr>
          <p:spPr bwMode="auto">
            <a:xfrm>
              <a:off x="7773988" y="1150534"/>
              <a:ext cx="625475" cy="714375"/>
            </a:xfrm>
            <a:custGeom>
              <a:avLst/>
              <a:gdLst/>
              <a:ahLst/>
              <a:cxnLst>
                <a:cxn ang="0">
                  <a:pos x="129" y="450"/>
                </a:cxn>
                <a:cxn ang="0">
                  <a:pos x="129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9" y="450"/>
                </a:cxn>
              </a:cxnLst>
              <a:rect l="0" t="0" r="r" b="b"/>
              <a:pathLst>
                <a:path w="394" h="450">
                  <a:moveTo>
                    <a:pt x="129" y="450"/>
                  </a:moveTo>
                  <a:lnTo>
                    <a:pt x="129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9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7" name="Freeform 23"/>
            <p:cNvSpPr>
              <a:spLocks/>
            </p:cNvSpPr>
            <p:nvPr userDrawn="1"/>
          </p:nvSpPr>
          <p:spPr bwMode="auto">
            <a:xfrm>
              <a:off x="8405813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0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8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4" y="235"/>
                    <a:pt x="18" y="229"/>
                    <a:pt x="0" y="214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8" name="Freeform 24"/>
            <p:cNvSpPr>
              <a:spLocks noEditPoints="1"/>
            </p:cNvSpPr>
            <p:nvPr userDrawn="1"/>
          </p:nvSpPr>
          <p:spPr bwMode="auto">
            <a:xfrm>
              <a:off x="8896350" y="1160059"/>
              <a:ext cx="244475" cy="112713"/>
            </a:xfrm>
            <a:custGeom>
              <a:avLst/>
              <a:gdLst/>
              <a:ahLst/>
              <a:cxnLst>
                <a:cxn ang="0">
                  <a:pos x="154" y="71"/>
                </a:cxn>
                <a:cxn ang="0">
                  <a:pos x="142" y="71"/>
                </a:cxn>
                <a:cxn ang="0">
                  <a:pos x="142" y="17"/>
                </a:cxn>
                <a:cxn ang="0">
                  <a:pos x="140" y="17"/>
                </a:cxn>
                <a:cxn ang="0">
                  <a:pos x="112" y="71"/>
                </a:cxn>
                <a:cxn ang="0">
                  <a:pos x="106" y="71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71"/>
                </a:cxn>
                <a:cxn ang="0">
                  <a:pos x="71" y="71"/>
                </a:cxn>
                <a:cxn ang="0">
                  <a:pos x="71" y="0"/>
                </a:cxn>
                <a:cxn ang="0">
                  <a:pos x="85" y="0"/>
                </a:cxn>
                <a:cxn ang="0">
                  <a:pos x="110" y="53"/>
                </a:cxn>
                <a:cxn ang="0">
                  <a:pos x="140" y="0"/>
                </a:cxn>
                <a:cxn ang="0">
                  <a:pos x="154" y="0"/>
                </a:cxn>
                <a:cxn ang="0">
                  <a:pos x="154" y="71"/>
                </a:cxn>
                <a:cxn ang="0">
                  <a:pos x="23" y="71"/>
                </a:cxn>
                <a:cxn ang="0">
                  <a:pos x="23" y="8"/>
                </a:cxn>
                <a:cxn ang="0">
                  <a:pos x="0" y="8"/>
                </a:cxn>
                <a:cxn ang="0">
                  <a:pos x="0" y="0"/>
                </a:cxn>
                <a:cxn ang="0">
                  <a:pos x="59" y="0"/>
                </a:cxn>
                <a:cxn ang="0">
                  <a:pos x="59" y="8"/>
                </a:cxn>
                <a:cxn ang="0">
                  <a:pos x="35" y="8"/>
                </a:cxn>
                <a:cxn ang="0">
                  <a:pos x="35" y="71"/>
                </a:cxn>
                <a:cxn ang="0">
                  <a:pos x="23" y="71"/>
                </a:cxn>
              </a:cxnLst>
              <a:rect l="0" t="0" r="r" b="b"/>
              <a:pathLst>
                <a:path w="154" h="71">
                  <a:moveTo>
                    <a:pt x="154" y="71"/>
                  </a:moveTo>
                  <a:lnTo>
                    <a:pt x="142" y="71"/>
                  </a:lnTo>
                  <a:lnTo>
                    <a:pt x="142" y="17"/>
                  </a:lnTo>
                  <a:lnTo>
                    <a:pt x="140" y="17"/>
                  </a:lnTo>
                  <a:lnTo>
                    <a:pt x="112" y="71"/>
                  </a:lnTo>
                  <a:lnTo>
                    <a:pt x="106" y="71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71"/>
                  </a:lnTo>
                  <a:lnTo>
                    <a:pt x="71" y="71"/>
                  </a:lnTo>
                  <a:lnTo>
                    <a:pt x="71" y="0"/>
                  </a:lnTo>
                  <a:lnTo>
                    <a:pt x="85" y="0"/>
                  </a:lnTo>
                  <a:lnTo>
                    <a:pt x="110" y="53"/>
                  </a:lnTo>
                  <a:lnTo>
                    <a:pt x="140" y="0"/>
                  </a:lnTo>
                  <a:lnTo>
                    <a:pt x="154" y="0"/>
                  </a:lnTo>
                  <a:lnTo>
                    <a:pt x="154" y="71"/>
                  </a:lnTo>
                  <a:close/>
                  <a:moveTo>
                    <a:pt x="23" y="71"/>
                  </a:moveTo>
                  <a:lnTo>
                    <a:pt x="23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8"/>
                  </a:lnTo>
                  <a:lnTo>
                    <a:pt x="35" y="8"/>
                  </a:lnTo>
                  <a:lnTo>
                    <a:pt x="35" y="71"/>
                  </a:lnTo>
                  <a:lnTo>
                    <a:pt x="23" y="7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49" name="Freeform 25"/>
            <p:cNvSpPr>
              <a:spLocks/>
            </p:cNvSpPr>
            <p:nvPr userDrawn="1"/>
          </p:nvSpPr>
          <p:spPr bwMode="auto">
            <a:xfrm>
              <a:off x="-6350" y="166284"/>
              <a:ext cx="1941513" cy="1462088"/>
            </a:xfrm>
            <a:custGeom>
              <a:avLst/>
              <a:gdLst/>
              <a:ahLst/>
              <a:cxnLst>
                <a:cxn ang="0">
                  <a:pos x="2" y="78"/>
                </a:cxn>
                <a:cxn ang="0">
                  <a:pos x="150" y="14"/>
                </a:cxn>
                <a:cxn ang="0">
                  <a:pos x="349" y="51"/>
                </a:cxn>
                <a:cxn ang="0">
                  <a:pos x="614" y="355"/>
                </a:cxn>
                <a:cxn ang="0">
                  <a:pos x="614" y="372"/>
                </a:cxn>
                <a:cxn ang="0">
                  <a:pos x="426" y="460"/>
                </a:cxn>
                <a:cxn ang="0">
                  <a:pos x="396" y="454"/>
                </a:cxn>
                <a:cxn ang="0">
                  <a:pos x="135" y="163"/>
                </a:cxn>
                <a:cxn ang="0">
                  <a:pos x="5" y="86"/>
                </a:cxn>
                <a:cxn ang="0">
                  <a:pos x="2" y="78"/>
                </a:cxn>
              </a:cxnLst>
              <a:rect l="0" t="0" r="r" b="b"/>
              <a:pathLst>
                <a:path w="618" h="464">
                  <a:moveTo>
                    <a:pt x="2" y="78"/>
                  </a:moveTo>
                  <a:cubicBezTo>
                    <a:pt x="49" y="46"/>
                    <a:pt x="95" y="24"/>
                    <a:pt x="150" y="14"/>
                  </a:cubicBezTo>
                  <a:cubicBezTo>
                    <a:pt x="220" y="1"/>
                    <a:pt x="296" y="0"/>
                    <a:pt x="349" y="51"/>
                  </a:cubicBezTo>
                  <a:cubicBezTo>
                    <a:pt x="447" y="146"/>
                    <a:pt x="527" y="246"/>
                    <a:pt x="614" y="355"/>
                  </a:cubicBezTo>
                  <a:cubicBezTo>
                    <a:pt x="618" y="359"/>
                    <a:pt x="617" y="371"/>
                    <a:pt x="614" y="372"/>
                  </a:cubicBezTo>
                  <a:cubicBezTo>
                    <a:pt x="553" y="407"/>
                    <a:pt x="492" y="436"/>
                    <a:pt x="426" y="460"/>
                  </a:cubicBezTo>
                  <a:cubicBezTo>
                    <a:pt x="416" y="464"/>
                    <a:pt x="402" y="460"/>
                    <a:pt x="396" y="454"/>
                  </a:cubicBezTo>
                  <a:cubicBezTo>
                    <a:pt x="297" y="364"/>
                    <a:pt x="229" y="256"/>
                    <a:pt x="135" y="163"/>
                  </a:cubicBezTo>
                  <a:cubicBezTo>
                    <a:pt x="98" y="127"/>
                    <a:pt x="54" y="101"/>
                    <a:pt x="5" y="86"/>
                  </a:cubicBezTo>
                  <a:cubicBezTo>
                    <a:pt x="1" y="85"/>
                    <a:pt x="0" y="80"/>
                    <a:pt x="2" y="78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50" name="Freeform 26"/>
            <p:cNvSpPr>
              <a:spLocks/>
            </p:cNvSpPr>
            <p:nvPr userDrawn="1"/>
          </p:nvSpPr>
          <p:spPr bwMode="auto">
            <a:xfrm>
              <a:off x="471488" y="1029884"/>
              <a:ext cx="619125" cy="1358900"/>
            </a:xfrm>
            <a:custGeom>
              <a:avLst/>
              <a:gdLst/>
              <a:ahLst/>
              <a:cxnLst>
                <a:cxn ang="0">
                  <a:pos x="196" y="242"/>
                </a:cxn>
                <a:cxn ang="0">
                  <a:pos x="19" y="431"/>
                </a:cxn>
                <a:cxn ang="0">
                  <a:pos x="26" y="209"/>
                </a:cxn>
                <a:cxn ang="0">
                  <a:pos x="59" y="0"/>
                </a:cxn>
                <a:cxn ang="0">
                  <a:pos x="197" y="161"/>
                </a:cxn>
                <a:cxn ang="0">
                  <a:pos x="196" y="242"/>
                </a:cxn>
              </a:cxnLst>
              <a:rect l="0" t="0" r="r" b="b"/>
              <a:pathLst>
                <a:path w="197" h="431">
                  <a:moveTo>
                    <a:pt x="196" y="242"/>
                  </a:moveTo>
                  <a:cubicBezTo>
                    <a:pt x="125" y="293"/>
                    <a:pt x="64" y="357"/>
                    <a:pt x="19" y="431"/>
                  </a:cubicBezTo>
                  <a:cubicBezTo>
                    <a:pt x="1" y="358"/>
                    <a:pt x="0" y="280"/>
                    <a:pt x="26" y="209"/>
                  </a:cubicBezTo>
                  <a:cubicBezTo>
                    <a:pt x="50" y="140"/>
                    <a:pt x="55" y="72"/>
                    <a:pt x="59" y="0"/>
                  </a:cubicBezTo>
                  <a:cubicBezTo>
                    <a:pt x="104" y="52"/>
                    <a:pt x="155" y="109"/>
                    <a:pt x="197" y="161"/>
                  </a:cubicBezTo>
                  <a:cubicBezTo>
                    <a:pt x="196" y="242"/>
                    <a:pt x="196" y="242"/>
                    <a:pt x="196" y="242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51" name="Freeform 27"/>
            <p:cNvSpPr>
              <a:spLocks/>
            </p:cNvSpPr>
            <p:nvPr userDrawn="1"/>
          </p:nvSpPr>
          <p:spPr bwMode="auto">
            <a:xfrm>
              <a:off x="1319213" y="185334"/>
              <a:ext cx="996950" cy="965200"/>
            </a:xfrm>
            <a:custGeom>
              <a:avLst/>
              <a:gdLst/>
              <a:ahLst/>
              <a:cxnLst>
                <a:cxn ang="0">
                  <a:pos x="317" y="3"/>
                </a:cxn>
                <a:cxn ang="0">
                  <a:pos x="63" y="22"/>
                </a:cxn>
                <a:cxn ang="0">
                  <a:pos x="0" y="95"/>
                </a:cxn>
                <a:cxn ang="0">
                  <a:pos x="31" y="131"/>
                </a:cxn>
                <a:cxn ang="0">
                  <a:pos x="92" y="87"/>
                </a:cxn>
                <a:cxn ang="0">
                  <a:pos x="118" y="82"/>
                </a:cxn>
                <a:cxn ang="0">
                  <a:pos x="188" y="92"/>
                </a:cxn>
                <a:cxn ang="0">
                  <a:pos x="199" y="121"/>
                </a:cxn>
                <a:cxn ang="0">
                  <a:pos x="134" y="162"/>
                </a:cxn>
                <a:cxn ang="0">
                  <a:pos x="109" y="220"/>
                </a:cxn>
                <a:cxn ang="0">
                  <a:pos x="184" y="306"/>
                </a:cxn>
                <a:cxn ang="0">
                  <a:pos x="317" y="3"/>
                </a:cxn>
              </a:cxnLst>
              <a:rect l="0" t="0" r="r" b="b"/>
              <a:pathLst>
                <a:path w="317" h="306">
                  <a:moveTo>
                    <a:pt x="317" y="3"/>
                  </a:moveTo>
                  <a:cubicBezTo>
                    <a:pt x="180" y="4"/>
                    <a:pt x="139" y="0"/>
                    <a:pt x="63" y="22"/>
                  </a:cubicBezTo>
                  <a:cubicBezTo>
                    <a:pt x="32" y="31"/>
                    <a:pt x="2" y="60"/>
                    <a:pt x="0" y="95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56" y="123"/>
                    <a:pt x="70" y="99"/>
                    <a:pt x="92" y="87"/>
                  </a:cubicBezTo>
                  <a:cubicBezTo>
                    <a:pt x="100" y="84"/>
                    <a:pt x="109" y="79"/>
                    <a:pt x="118" y="82"/>
                  </a:cubicBezTo>
                  <a:cubicBezTo>
                    <a:pt x="145" y="93"/>
                    <a:pt x="165" y="85"/>
                    <a:pt x="188" y="92"/>
                  </a:cubicBezTo>
                  <a:cubicBezTo>
                    <a:pt x="197" y="94"/>
                    <a:pt x="201" y="121"/>
                    <a:pt x="199" y="121"/>
                  </a:cubicBezTo>
                  <a:cubicBezTo>
                    <a:pt x="168" y="120"/>
                    <a:pt x="143" y="128"/>
                    <a:pt x="134" y="162"/>
                  </a:cubicBezTo>
                  <a:cubicBezTo>
                    <a:pt x="128" y="183"/>
                    <a:pt x="118" y="201"/>
                    <a:pt x="109" y="220"/>
                  </a:cubicBezTo>
                  <a:cubicBezTo>
                    <a:pt x="135" y="248"/>
                    <a:pt x="155" y="282"/>
                    <a:pt x="184" y="306"/>
                  </a:cubicBezTo>
                  <a:cubicBezTo>
                    <a:pt x="169" y="193"/>
                    <a:pt x="235" y="77"/>
                    <a:pt x="317" y="3"/>
                  </a:cubicBezTo>
                  <a:close/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</p:grpSp>
      <p:pic>
        <p:nvPicPr>
          <p:cNvPr id="36" name="Picture 35" descr="quanser-logo.pn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806444" y="3795148"/>
            <a:ext cx="1665291" cy="1040324"/>
          </a:xfrm>
          <a:prstGeom prst="rect">
            <a:avLst/>
          </a:prstGeom>
        </p:spPr>
      </p:pic>
      <p:sp>
        <p:nvSpPr>
          <p:cNvPr id="38" name="Rectangle 37"/>
          <p:cNvSpPr/>
          <p:nvPr/>
        </p:nvSpPr>
        <p:spPr>
          <a:xfrm>
            <a:off x="0" y="2719953"/>
            <a:ext cx="9144000" cy="58119"/>
          </a:xfrm>
          <a:prstGeom prst="rect">
            <a:avLst/>
          </a:prstGeom>
          <a:solidFill>
            <a:srgbClr val="006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5" y="359906"/>
            <a:ext cx="8652935" cy="4985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5535" y="1076919"/>
            <a:ext cx="8652935" cy="148348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 descr="new title.jpg"/>
          <p:cNvPicPr>
            <a:picLocks noChangeAspect="1"/>
          </p:cNvPicPr>
          <p:nvPr/>
        </p:nvPicPr>
        <p:blipFill>
          <a:blip r:embed="rId2" cstate="print"/>
          <a:srcRect b="41356"/>
          <a:stretch>
            <a:fillRect/>
          </a:stretch>
        </p:blipFill>
        <p:spPr bwMode="hidden">
          <a:xfrm>
            <a:off x="0" y="0"/>
            <a:ext cx="9144000" cy="30163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160238"/>
            <a:ext cx="7772400" cy="110799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83240"/>
            <a:ext cx="7772400" cy="27699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  <p:grpSp>
        <p:nvGrpSpPr>
          <p:cNvPr id="7" name="Group 33"/>
          <p:cNvGrpSpPr/>
          <p:nvPr/>
        </p:nvGrpSpPr>
        <p:grpSpPr>
          <a:xfrm>
            <a:off x="699335" y="4003361"/>
            <a:ext cx="3423727" cy="623900"/>
            <a:chOff x="-6350" y="166284"/>
            <a:chExt cx="9147175" cy="2222500"/>
          </a:xfrm>
        </p:grpSpPr>
        <p:sp>
          <p:nvSpPr>
            <p:cNvPr id="35" name="Freeform 5"/>
            <p:cNvSpPr>
              <a:spLocks/>
            </p:cNvSpPr>
            <p:nvPr userDrawn="1"/>
          </p:nvSpPr>
          <p:spPr bwMode="auto">
            <a:xfrm>
              <a:off x="2419350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6" name="Freeform 6"/>
            <p:cNvSpPr>
              <a:spLocks noEditPoints="1"/>
            </p:cNvSpPr>
            <p:nvPr userDrawn="1"/>
          </p:nvSpPr>
          <p:spPr bwMode="auto">
            <a:xfrm>
              <a:off x="3082925" y="213909"/>
              <a:ext cx="741363" cy="715963"/>
            </a:xfrm>
            <a:custGeom>
              <a:avLst/>
              <a:gdLst/>
              <a:ahLst/>
              <a:cxnLst>
                <a:cxn ang="0">
                  <a:pos x="134" y="137"/>
                </a:cxn>
                <a:cxn ang="0">
                  <a:pos x="112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4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3" y="227"/>
                </a:cxn>
                <a:cxn ang="0">
                  <a:pos x="145" y="173"/>
                </a:cxn>
                <a:cxn ang="0">
                  <a:pos x="75" y="173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92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4" y="137"/>
                  </a:moveTo>
                  <a:cubicBezTo>
                    <a:pt x="127" y="110"/>
                    <a:pt x="120" y="88"/>
                    <a:pt x="112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3" y="88"/>
                    <a:pt x="95" y="110"/>
                    <a:pt x="87" y="137"/>
                  </a:cubicBezTo>
                  <a:cubicBezTo>
                    <a:pt x="134" y="137"/>
                    <a:pt x="134" y="137"/>
                    <a:pt x="134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3" y="227"/>
                    <a:pt x="163" y="227"/>
                    <a:pt x="163" y="227"/>
                  </a:cubicBezTo>
                  <a:cubicBezTo>
                    <a:pt x="145" y="173"/>
                    <a:pt x="145" y="173"/>
                    <a:pt x="145" y="173"/>
                  </a:cubicBezTo>
                  <a:cubicBezTo>
                    <a:pt x="75" y="173"/>
                    <a:pt x="75" y="173"/>
                    <a:pt x="75" y="173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7" name="Freeform 7"/>
            <p:cNvSpPr>
              <a:spLocks/>
            </p:cNvSpPr>
            <p:nvPr userDrawn="1"/>
          </p:nvSpPr>
          <p:spPr bwMode="auto">
            <a:xfrm>
              <a:off x="3686175" y="213909"/>
              <a:ext cx="625475" cy="715963"/>
            </a:xfrm>
            <a:custGeom>
              <a:avLst/>
              <a:gdLst/>
              <a:ahLst/>
              <a:cxnLst>
                <a:cxn ang="0">
                  <a:pos x="128" y="451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5" y="83"/>
                </a:cxn>
                <a:cxn ang="0">
                  <a:pos x="265" y="451"/>
                </a:cxn>
                <a:cxn ang="0">
                  <a:pos x="128" y="451"/>
                </a:cxn>
              </a:cxnLst>
              <a:rect l="0" t="0" r="r" b="b"/>
              <a:pathLst>
                <a:path w="394" h="451">
                  <a:moveTo>
                    <a:pt x="128" y="451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5" y="83"/>
                  </a:lnTo>
                  <a:lnTo>
                    <a:pt x="265" y="451"/>
                  </a:lnTo>
                  <a:lnTo>
                    <a:pt x="128" y="45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8" name="Rectangle 8"/>
            <p:cNvSpPr>
              <a:spLocks noChangeArrowheads="1"/>
            </p:cNvSpPr>
            <p:nvPr userDrawn="1"/>
          </p:nvSpPr>
          <p:spPr bwMode="auto">
            <a:xfrm>
              <a:off x="4379913" y="213909"/>
              <a:ext cx="217488" cy="715963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9" name="Freeform 9"/>
            <p:cNvSpPr>
              <a:spLocks noEditPoints="1"/>
            </p:cNvSpPr>
            <p:nvPr userDrawn="1"/>
          </p:nvSpPr>
          <p:spPr bwMode="auto">
            <a:xfrm>
              <a:off x="4646613" y="201209"/>
              <a:ext cx="711200" cy="741363"/>
            </a:xfrm>
            <a:custGeom>
              <a:avLst/>
              <a:gdLst/>
              <a:ahLst/>
              <a:cxnLst>
                <a:cxn ang="0">
                  <a:pos x="154" y="115"/>
                </a:cxn>
                <a:cxn ang="0">
                  <a:pos x="113" y="47"/>
                </a:cxn>
                <a:cxn ang="0">
                  <a:pos x="71" y="115"/>
                </a:cxn>
                <a:cxn ang="0">
                  <a:pos x="113" y="187"/>
                </a:cxn>
                <a:cxn ang="0">
                  <a:pos x="154" y="115"/>
                </a:cxn>
                <a:cxn ang="0">
                  <a:pos x="0" y="115"/>
                </a:cxn>
                <a:cxn ang="0">
                  <a:pos x="113" y="0"/>
                </a:cxn>
                <a:cxn ang="0">
                  <a:pos x="226" y="115"/>
                </a:cxn>
                <a:cxn ang="0">
                  <a:pos x="113" y="235"/>
                </a:cxn>
                <a:cxn ang="0">
                  <a:pos x="0" y="115"/>
                </a:cxn>
              </a:cxnLst>
              <a:rect l="0" t="0" r="r" b="b"/>
              <a:pathLst>
                <a:path w="226" h="235">
                  <a:moveTo>
                    <a:pt x="154" y="115"/>
                  </a:moveTo>
                  <a:cubicBezTo>
                    <a:pt x="154" y="75"/>
                    <a:pt x="142" y="47"/>
                    <a:pt x="113" y="47"/>
                  </a:cubicBezTo>
                  <a:cubicBezTo>
                    <a:pt x="84" y="47"/>
                    <a:pt x="71" y="75"/>
                    <a:pt x="71" y="115"/>
                  </a:cubicBezTo>
                  <a:cubicBezTo>
                    <a:pt x="71" y="158"/>
                    <a:pt x="82" y="187"/>
                    <a:pt x="113" y="187"/>
                  </a:cubicBezTo>
                  <a:cubicBezTo>
                    <a:pt x="143" y="187"/>
                    <a:pt x="154" y="158"/>
                    <a:pt x="154" y="115"/>
                  </a:cubicBezTo>
                  <a:moveTo>
                    <a:pt x="0" y="115"/>
                  </a:moveTo>
                  <a:cubicBezTo>
                    <a:pt x="0" y="51"/>
                    <a:pt x="48" y="0"/>
                    <a:pt x="113" y="0"/>
                  </a:cubicBezTo>
                  <a:cubicBezTo>
                    <a:pt x="178" y="0"/>
                    <a:pt x="226" y="51"/>
                    <a:pt x="226" y="115"/>
                  </a:cubicBezTo>
                  <a:cubicBezTo>
                    <a:pt x="226" y="182"/>
                    <a:pt x="183" y="235"/>
                    <a:pt x="113" y="235"/>
                  </a:cubicBezTo>
                  <a:cubicBezTo>
                    <a:pt x="43" y="235"/>
                    <a:pt x="0" y="182"/>
                    <a:pt x="0" y="115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0" name="Freeform 10"/>
            <p:cNvSpPr>
              <a:spLocks/>
            </p:cNvSpPr>
            <p:nvPr userDrawn="1"/>
          </p:nvSpPr>
          <p:spPr bwMode="auto">
            <a:xfrm>
              <a:off x="5407025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2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1" name="Freeform 11"/>
            <p:cNvSpPr>
              <a:spLocks noEditPoints="1"/>
            </p:cNvSpPr>
            <p:nvPr userDrawn="1"/>
          </p:nvSpPr>
          <p:spPr bwMode="auto">
            <a:xfrm>
              <a:off x="6057900" y="213909"/>
              <a:ext cx="741363" cy="715963"/>
            </a:xfrm>
            <a:custGeom>
              <a:avLst/>
              <a:gdLst/>
              <a:ahLst/>
              <a:cxnLst>
                <a:cxn ang="0">
                  <a:pos x="135" y="137"/>
                </a:cxn>
                <a:cxn ang="0">
                  <a:pos x="113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5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4" y="227"/>
                </a:cxn>
                <a:cxn ang="0">
                  <a:pos x="146" y="173"/>
                </a:cxn>
                <a:cxn ang="0">
                  <a:pos x="76" y="173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93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5" y="137"/>
                  </a:moveTo>
                  <a:cubicBezTo>
                    <a:pt x="127" y="110"/>
                    <a:pt x="121" y="88"/>
                    <a:pt x="113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4" y="88"/>
                    <a:pt x="96" y="110"/>
                    <a:pt x="87" y="137"/>
                  </a:cubicBezTo>
                  <a:cubicBezTo>
                    <a:pt x="135" y="137"/>
                    <a:pt x="135" y="137"/>
                    <a:pt x="135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4" y="227"/>
                    <a:pt x="164" y="227"/>
                    <a:pt x="164" y="22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76" y="173"/>
                    <a:pt x="76" y="173"/>
                    <a:pt x="76" y="173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3" y="0"/>
                    <a:pt x="93" y="0"/>
                    <a:pt x="93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2" name="Freeform 12"/>
            <p:cNvSpPr>
              <a:spLocks/>
            </p:cNvSpPr>
            <p:nvPr userDrawn="1"/>
          </p:nvSpPr>
          <p:spPr bwMode="auto">
            <a:xfrm>
              <a:off x="6850063" y="213909"/>
              <a:ext cx="474663" cy="7159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35" y="0"/>
                </a:cxn>
                <a:cxn ang="0">
                  <a:pos x="135" y="365"/>
                </a:cxn>
                <a:cxn ang="0">
                  <a:pos x="299" y="365"/>
                </a:cxn>
                <a:cxn ang="0">
                  <a:pos x="299" y="451"/>
                </a:cxn>
                <a:cxn ang="0">
                  <a:pos x="0" y="451"/>
                </a:cxn>
                <a:cxn ang="0">
                  <a:pos x="0" y="0"/>
                </a:cxn>
              </a:cxnLst>
              <a:rect l="0" t="0" r="r" b="b"/>
              <a:pathLst>
                <a:path w="299" h="451">
                  <a:moveTo>
                    <a:pt x="0" y="0"/>
                  </a:moveTo>
                  <a:lnTo>
                    <a:pt x="135" y="0"/>
                  </a:lnTo>
                  <a:lnTo>
                    <a:pt x="135" y="365"/>
                  </a:lnTo>
                  <a:lnTo>
                    <a:pt x="299" y="365"/>
                  </a:lnTo>
                  <a:lnTo>
                    <a:pt x="299" y="451"/>
                  </a:lnTo>
                  <a:lnTo>
                    <a:pt x="0" y="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3" name="Rectangle 13"/>
            <p:cNvSpPr>
              <a:spLocks noChangeArrowheads="1"/>
            </p:cNvSpPr>
            <p:nvPr userDrawn="1"/>
          </p:nvSpPr>
          <p:spPr bwMode="auto">
            <a:xfrm>
              <a:off x="2098675" y="1150534"/>
              <a:ext cx="217488" cy="7143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4" name="Freeform 14"/>
            <p:cNvSpPr>
              <a:spLocks/>
            </p:cNvSpPr>
            <p:nvPr userDrawn="1"/>
          </p:nvSpPr>
          <p:spPr bwMode="auto">
            <a:xfrm>
              <a:off x="2406650" y="1150534"/>
              <a:ext cx="631825" cy="714375"/>
            </a:xfrm>
            <a:custGeom>
              <a:avLst/>
              <a:gdLst/>
              <a:ahLst/>
              <a:cxnLst>
                <a:cxn ang="0">
                  <a:pos x="201" y="227"/>
                </a:cxn>
                <a:cxn ang="0">
                  <a:pos x="156" y="227"/>
                </a:cxn>
                <a:cxn ang="0">
                  <a:pos x="54" y="94"/>
                </a:cxn>
                <a:cxn ang="0">
                  <a:pos x="53" y="94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49" y="0"/>
                </a:cxn>
                <a:cxn ang="0">
                  <a:pos x="147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1" y="0"/>
                </a:cxn>
                <a:cxn ang="0">
                  <a:pos x="201" y="227"/>
                </a:cxn>
              </a:cxnLst>
              <a:rect l="0" t="0" r="r" b="b"/>
              <a:pathLst>
                <a:path w="201" h="227">
                  <a:moveTo>
                    <a:pt x="201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2"/>
                    <a:pt x="54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82" y="40"/>
                    <a:pt x="131" y="99"/>
                    <a:pt x="147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201" y="227"/>
                    <a:pt x="201" y="227"/>
                    <a:pt x="201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5" name="Freeform 15"/>
            <p:cNvSpPr>
              <a:spLocks/>
            </p:cNvSpPr>
            <p:nvPr userDrawn="1"/>
          </p:nvSpPr>
          <p:spPr bwMode="auto">
            <a:xfrm>
              <a:off x="3079750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1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9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5" y="235"/>
                    <a:pt x="18" y="229"/>
                    <a:pt x="0" y="214"/>
                  </a:cubicBezTo>
                  <a:cubicBezTo>
                    <a:pt x="21" y="176"/>
                    <a:pt x="21" y="176"/>
                    <a:pt x="21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6" name="Freeform 16"/>
            <p:cNvSpPr>
              <a:spLocks/>
            </p:cNvSpPr>
            <p:nvPr userDrawn="1"/>
          </p:nvSpPr>
          <p:spPr bwMode="auto">
            <a:xfrm>
              <a:off x="3576638" y="1150534"/>
              <a:ext cx="623888" cy="714375"/>
            </a:xfrm>
            <a:custGeom>
              <a:avLst/>
              <a:gdLst/>
              <a:ahLst/>
              <a:cxnLst>
                <a:cxn ang="0">
                  <a:pos x="128" y="450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3" y="0"/>
                </a:cxn>
                <a:cxn ang="0">
                  <a:pos x="393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8" y="450"/>
                </a:cxn>
              </a:cxnLst>
              <a:rect l="0" t="0" r="r" b="b"/>
              <a:pathLst>
                <a:path w="393" h="450">
                  <a:moveTo>
                    <a:pt x="128" y="450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3" y="0"/>
                  </a:lnTo>
                  <a:lnTo>
                    <a:pt x="393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8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7" name="Freeform 17"/>
            <p:cNvSpPr>
              <a:spLocks noEditPoints="1"/>
            </p:cNvSpPr>
            <p:nvPr userDrawn="1"/>
          </p:nvSpPr>
          <p:spPr bwMode="auto">
            <a:xfrm>
              <a:off x="4270375" y="1150534"/>
              <a:ext cx="612775" cy="727075"/>
            </a:xfrm>
            <a:custGeom>
              <a:avLst/>
              <a:gdLst/>
              <a:ahLst/>
              <a:cxnLst>
                <a:cxn ang="0">
                  <a:pos x="68" y="98"/>
                </a:cxn>
                <a:cxn ang="0">
                  <a:pos x="88" y="98"/>
                </a:cxn>
                <a:cxn ang="0">
                  <a:pos x="115" y="70"/>
                </a:cxn>
                <a:cxn ang="0">
                  <a:pos x="86" y="42"/>
                </a:cxn>
                <a:cxn ang="0">
                  <a:pos x="68" y="42"/>
                </a:cxn>
                <a:cxn ang="0">
                  <a:pos x="68" y="98"/>
                </a:cxn>
                <a:cxn ang="0">
                  <a:pos x="0" y="0"/>
                </a:cxn>
                <a:cxn ang="0">
                  <a:pos x="101" y="0"/>
                </a:cxn>
                <a:cxn ang="0">
                  <a:pos x="183" y="61"/>
                </a:cxn>
                <a:cxn ang="0">
                  <a:pos x="145" y="126"/>
                </a:cxn>
                <a:cxn ang="0">
                  <a:pos x="195" y="223"/>
                </a:cxn>
                <a:cxn ang="0">
                  <a:pos x="122" y="231"/>
                </a:cxn>
                <a:cxn ang="0">
                  <a:pos x="86" y="141"/>
                </a:cxn>
                <a:cxn ang="0">
                  <a:pos x="68" y="141"/>
                </a:cxn>
                <a:cxn ang="0">
                  <a:pos x="68" y="227"/>
                </a:cxn>
                <a:cxn ang="0">
                  <a:pos x="0" y="227"/>
                </a:cxn>
                <a:cxn ang="0">
                  <a:pos x="0" y="0"/>
                </a:cxn>
              </a:cxnLst>
              <a:rect l="0" t="0" r="r" b="b"/>
              <a:pathLst>
                <a:path w="195" h="231">
                  <a:moveTo>
                    <a:pt x="68" y="98"/>
                  </a:moveTo>
                  <a:cubicBezTo>
                    <a:pt x="88" y="98"/>
                    <a:pt x="88" y="98"/>
                    <a:pt x="88" y="98"/>
                  </a:cubicBezTo>
                  <a:cubicBezTo>
                    <a:pt x="106" y="98"/>
                    <a:pt x="115" y="83"/>
                    <a:pt x="115" y="70"/>
                  </a:cubicBezTo>
                  <a:cubicBezTo>
                    <a:pt x="115" y="48"/>
                    <a:pt x="101" y="42"/>
                    <a:pt x="86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8" y="98"/>
                    <a:pt x="68" y="98"/>
                    <a:pt x="68" y="98"/>
                  </a:cubicBezTo>
                  <a:moveTo>
                    <a:pt x="0" y="0"/>
                  </a:moveTo>
                  <a:cubicBezTo>
                    <a:pt x="101" y="0"/>
                    <a:pt x="101" y="0"/>
                    <a:pt x="101" y="0"/>
                  </a:cubicBezTo>
                  <a:cubicBezTo>
                    <a:pt x="154" y="0"/>
                    <a:pt x="183" y="23"/>
                    <a:pt x="183" y="61"/>
                  </a:cubicBezTo>
                  <a:cubicBezTo>
                    <a:pt x="183" y="95"/>
                    <a:pt x="166" y="116"/>
                    <a:pt x="145" y="126"/>
                  </a:cubicBezTo>
                  <a:cubicBezTo>
                    <a:pt x="195" y="223"/>
                    <a:pt x="195" y="223"/>
                    <a:pt x="195" y="223"/>
                  </a:cubicBezTo>
                  <a:cubicBezTo>
                    <a:pt x="122" y="231"/>
                    <a:pt x="122" y="231"/>
                    <a:pt x="122" y="231"/>
                  </a:cubicBezTo>
                  <a:cubicBezTo>
                    <a:pt x="86" y="141"/>
                    <a:pt x="86" y="141"/>
                    <a:pt x="86" y="141"/>
                  </a:cubicBezTo>
                  <a:cubicBezTo>
                    <a:pt x="68" y="141"/>
                    <a:pt x="68" y="141"/>
                    <a:pt x="68" y="141"/>
                  </a:cubicBezTo>
                  <a:cubicBezTo>
                    <a:pt x="68" y="227"/>
                    <a:pt x="68" y="227"/>
                    <a:pt x="68" y="227"/>
                  </a:cubicBezTo>
                  <a:cubicBezTo>
                    <a:pt x="0" y="227"/>
                    <a:pt x="0" y="227"/>
                    <a:pt x="0" y="2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8" name="Freeform 18"/>
            <p:cNvSpPr>
              <a:spLocks/>
            </p:cNvSpPr>
            <p:nvPr userDrawn="1"/>
          </p:nvSpPr>
          <p:spPr bwMode="auto">
            <a:xfrm>
              <a:off x="4911725" y="1150534"/>
              <a:ext cx="622300" cy="727075"/>
            </a:xfrm>
            <a:custGeom>
              <a:avLst/>
              <a:gdLst/>
              <a:ahLst/>
              <a:cxnLst>
                <a:cxn ang="0">
                  <a:pos x="68" y="0"/>
                </a:cxn>
                <a:cxn ang="0">
                  <a:pos x="68" y="119"/>
                </a:cxn>
                <a:cxn ang="0">
                  <a:pos x="103" y="183"/>
                </a:cxn>
                <a:cxn ang="0">
                  <a:pos x="139" y="118"/>
                </a:cxn>
                <a:cxn ang="0">
                  <a:pos x="139" y="0"/>
                </a:cxn>
                <a:cxn ang="0">
                  <a:pos x="198" y="0"/>
                </a:cxn>
                <a:cxn ang="0">
                  <a:pos x="198" y="137"/>
                </a:cxn>
                <a:cxn ang="0">
                  <a:pos x="100" y="231"/>
                </a:cxn>
                <a:cxn ang="0">
                  <a:pos x="0" y="139"/>
                </a:cxn>
                <a:cxn ang="0">
                  <a:pos x="0" y="0"/>
                </a:cxn>
                <a:cxn ang="0">
                  <a:pos x="68" y="0"/>
                </a:cxn>
              </a:cxnLst>
              <a:rect l="0" t="0" r="r" b="b"/>
              <a:pathLst>
                <a:path w="198" h="231">
                  <a:moveTo>
                    <a:pt x="68" y="0"/>
                  </a:moveTo>
                  <a:cubicBezTo>
                    <a:pt x="68" y="119"/>
                    <a:pt x="68" y="119"/>
                    <a:pt x="68" y="119"/>
                  </a:cubicBezTo>
                  <a:cubicBezTo>
                    <a:pt x="68" y="159"/>
                    <a:pt x="74" y="183"/>
                    <a:pt x="103" y="183"/>
                  </a:cubicBezTo>
                  <a:cubicBezTo>
                    <a:pt x="126" y="183"/>
                    <a:pt x="139" y="161"/>
                    <a:pt x="139" y="118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205"/>
                    <a:pt x="152" y="231"/>
                    <a:pt x="100" y="231"/>
                  </a:cubicBezTo>
                  <a:cubicBezTo>
                    <a:pt x="42" y="231"/>
                    <a:pt x="0" y="206"/>
                    <a:pt x="0" y="1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9" name="Freeform 19"/>
            <p:cNvSpPr>
              <a:spLocks/>
            </p:cNvSpPr>
            <p:nvPr userDrawn="1"/>
          </p:nvSpPr>
          <p:spPr bwMode="auto">
            <a:xfrm>
              <a:off x="5627688" y="1150534"/>
              <a:ext cx="863600" cy="714375"/>
            </a:xfrm>
            <a:custGeom>
              <a:avLst/>
              <a:gdLst/>
              <a:ahLst/>
              <a:cxnLst>
                <a:cxn ang="0">
                  <a:pos x="275" y="227"/>
                </a:cxn>
                <a:cxn ang="0">
                  <a:pos x="207" y="227"/>
                </a:cxn>
                <a:cxn ang="0">
                  <a:pos x="207" y="68"/>
                </a:cxn>
                <a:cxn ang="0">
                  <a:pos x="206" y="68"/>
                </a:cxn>
                <a:cxn ang="0">
                  <a:pos x="152" y="227"/>
                </a:cxn>
                <a:cxn ang="0">
                  <a:pos x="109" y="227"/>
                </a:cxn>
                <a:cxn ang="0">
                  <a:pos x="55" y="68"/>
                </a:cxn>
                <a:cxn ang="0">
                  <a:pos x="54" y="68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93" y="0"/>
                </a:cxn>
                <a:cxn ang="0">
                  <a:pos x="139" y="140"/>
                </a:cxn>
                <a:cxn ang="0">
                  <a:pos x="140" y="140"/>
                </a:cxn>
                <a:cxn ang="0">
                  <a:pos x="184" y="0"/>
                </a:cxn>
                <a:cxn ang="0">
                  <a:pos x="275" y="0"/>
                </a:cxn>
                <a:cxn ang="0">
                  <a:pos x="275" y="227"/>
                </a:cxn>
              </a:cxnLst>
              <a:rect l="0" t="0" r="r" b="b"/>
              <a:pathLst>
                <a:path w="275" h="227">
                  <a:moveTo>
                    <a:pt x="275" y="227"/>
                  </a:moveTo>
                  <a:cubicBezTo>
                    <a:pt x="207" y="227"/>
                    <a:pt x="207" y="227"/>
                    <a:pt x="207" y="22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6" y="68"/>
                    <a:pt x="206" y="68"/>
                    <a:pt x="206" y="68"/>
                  </a:cubicBezTo>
                  <a:cubicBezTo>
                    <a:pt x="189" y="127"/>
                    <a:pt x="171" y="177"/>
                    <a:pt x="152" y="227"/>
                  </a:cubicBezTo>
                  <a:cubicBezTo>
                    <a:pt x="109" y="227"/>
                    <a:pt x="109" y="227"/>
                    <a:pt x="109" y="227"/>
                  </a:cubicBezTo>
                  <a:cubicBezTo>
                    <a:pt x="91" y="177"/>
                    <a:pt x="72" y="127"/>
                    <a:pt x="55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8" y="43"/>
                    <a:pt x="124" y="86"/>
                    <a:pt x="139" y="140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54" y="86"/>
                    <a:pt x="170" y="43"/>
                    <a:pt x="184" y="0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75" y="227"/>
                    <a:pt x="275" y="227"/>
                    <a:pt x="275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0" name="Freeform 20"/>
            <p:cNvSpPr>
              <a:spLocks/>
            </p:cNvSpPr>
            <p:nvPr userDrawn="1"/>
          </p:nvSpPr>
          <p:spPr bwMode="auto">
            <a:xfrm>
              <a:off x="6583363" y="1150534"/>
              <a:ext cx="477838" cy="714375"/>
            </a:xfrm>
            <a:custGeom>
              <a:avLst/>
              <a:gdLst/>
              <a:ahLst/>
              <a:cxnLst>
                <a:cxn ang="0">
                  <a:pos x="273" y="83"/>
                </a:cxn>
                <a:cxn ang="0">
                  <a:pos x="136" y="83"/>
                </a:cxn>
                <a:cxn ang="0">
                  <a:pos x="136" y="172"/>
                </a:cxn>
                <a:cxn ang="0">
                  <a:pos x="269" y="172"/>
                </a:cxn>
                <a:cxn ang="0">
                  <a:pos x="269" y="258"/>
                </a:cxn>
                <a:cxn ang="0">
                  <a:pos x="136" y="258"/>
                </a:cxn>
                <a:cxn ang="0">
                  <a:pos x="136" y="365"/>
                </a:cxn>
                <a:cxn ang="0">
                  <a:pos x="301" y="365"/>
                </a:cxn>
                <a:cxn ang="0">
                  <a:pos x="301" y="450"/>
                </a:cxn>
                <a:cxn ang="0">
                  <a:pos x="0" y="450"/>
                </a:cxn>
                <a:cxn ang="0">
                  <a:pos x="0" y="0"/>
                </a:cxn>
                <a:cxn ang="0">
                  <a:pos x="273" y="0"/>
                </a:cxn>
                <a:cxn ang="0">
                  <a:pos x="273" y="83"/>
                </a:cxn>
              </a:cxnLst>
              <a:rect l="0" t="0" r="r" b="b"/>
              <a:pathLst>
                <a:path w="301" h="450">
                  <a:moveTo>
                    <a:pt x="273" y="83"/>
                  </a:moveTo>
                  <a:lnTo>
                    <a:pt x="136" y="83"/>
                  </a:lnTo>
                  <a:lnTo>
                    <a:pt x="136" y="172"/>
                  </a:lnTo>
                  <a:lnTo>
                    <a:pt x="269" y="172"/>
                  </a:lnTo>
                  <a:lnTo>
                    <a:pt x="269" y="258"/>
                  </a:lnTo>
                  <a:lnTo>
                    <a:pt x="136" y="258"/>
                  </a:lnTo>
                  <a:lnTo>
                    <a:pt x="136" y="365"/>
                  </a:lnTo>
                  <a:lnTo>
                    <a:pt x="301" y="365"/>
                  </a:lnTo>
                  <a:lnTo>
                    <a:pt x="301" y="450"/>
                  </a:lnTo>
                  <a:lnTo>
                    <a:pt x="0" y="450"/>
                  </a:lnTo>
                  <a:lnTo>
                    <a:pt x="0" y="0"/>
                  </a:lnTo>
                  <a:lnTo>
                    <a:pt x="273" y="0"/>
                  </a:lnTo>
                  <a:lnTo>
                    <a:pt x="273" y="8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1" name="Freeform 21"/>
            <p:cNvSpPr>
              <a:spLocks/>
            </p:cNvSpPr>
            <p:nvPr userDrawn="1"/>
          </p:nvSpPr>
          <p:spPr bwMode="auto">
            <a:xfrm>
              <a:off x="7097713" y="1150534"/>
              <a:ext cx="635000" cy="714375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7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7" y="227"/>
                    <a:pt x="157" y="227"/>
                    <a:pt x="157" y="227"/>
                  </a:cubicBezTo>
                  <a:cubicBezTo>
                    <a:pt x="122" y="186"/>
                    <a:pt x="76" y="132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2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2" name="Freeform 22"/>
            <p:cNvSpPr>
              <a:spLocks/>
            </p:cNvSpPr>
            <p:nvPr userDrawn="1"/>
          </p:nvSpPr>
          <p:spPr bwMode="auto">
            <a:xfrm>
              <a:off x="7773988" y="1150534"/>
              <a:ext cx="625475" cy="714375"/>
            </a:xfrm>
            <a:custGeom>
              <a:avLst/>
              <a:gdLst/>
              <a:ahLst/>
              <a:cxnLst>
                <a:cxn ang="0">
                  <a:pos x="129" y="450"/>
                </a:cxn>
                <a:cxn ang="0">
                  <a:pos x="129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9" y="450"/>
                </a:cxn>
              </a:cxnLst>
              <a:rect l="0" t="0" r="r" b="b"/>
              <a:pathLst>
                <a:path w="394" h="450">
                  <a:moveTo>
                    <a:pt x="129" y="450"/>
                  </a:moveTo>
                  <a:lnTo>
                    <a:pt x="129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9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3" name="Freeform 23"/>
            <p:cNvSpPr>
              <a:spLocks/>
            </p:cNvSpPr>
            <p:nvPr userDrawn="1"/>
          </p:nvSpPr>
          <p:spPr bwMode="auto">
            <a:xfrm>
              <a:off x="8405813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0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8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4" y="235"/>
                    <a:pt x="18" y="229"/>
                    <a:pt x="0" y="214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4" name="Freeform 24"/>
            <p:cNvSpPr>
              <a:spLocks noEditPoints="1"/>
            </p:cNvSpPr>
            <p:nvPr userDrawn="1"/>
          </p:nvSpPr>
          <p:spPr bwMode="auto">
            <a:xfrm>
              <a:off x="8896350" y="1160059"/>
              <a:ext cx="244475" cy="112713"/>
            </a:xfrm>
            <a:custGeom>
              <a:avLst/>
              <a:gdLst/>
              <a:ahLst/>
              <a:cxnLst>
                <a:cxn ang="0">
                  <a:pos x="154" y="71"/>
                </a:cxn>
                <a:cxn ang="0">
                  <a:pos x="142" y="71"/>
                </a:cxn>
                <a:cxn ang="0">
                  <a:pos x="142" y="17"/>
                </a:cxn>
                <a:cxn ang="0">
                  <a:pos x="140" y="17"/>
                </a:cxn>
                <a:cxn ang="0">
                  <a:pos x="112" y="71"/>
                </a:cxn>
                <a:cxn ang="0">
                  <a:pos x="106" y="71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71"/>
                </a:cxn>
                <a:cxn ang="0">
                  <a:pos x="71" y="71"/>
                </a:cxn>
                <a:cxn ang="0">
                  <a:pos x="71" y="0"/>
                </a:cxn>
                <a:cxn ang="0">
                  <a:pos x="85" y="0"/>
                </a:cxn>
                <a:cxn ang="0">
                  <a:pos x="110" y="53"/>
                </a:cxn>
                <a:cxn ang="0">
                  <a:pos x="140" y="0"/>
                </a:cxn>
                <a:cxn ang="0">
                  <a:pos x="154" y="0"/>
                </a:cxn>
                <a:cxn ang="0">
                  <a:pos x="154" y="71"/>
                </a:cxn>
                <a:cxn ang="0">
                  <a:pos x="23" y="71"/>
                </a:cxn>
                <a:cxn ang="0">
                  <a:pos x="23" y="8"/>
                </a:cxn>
                <a:cxn ang="0">
                  <a:pos x="0" y="8"/>
                </a:cxn>
                <a:cxn ang="0">
                  <a:pos x="0" y="0"/>
                </a:cxn>
                <a:cxn ang="0">
                  <a:pos x="59" y="0"/>
                </a:cxn>
                <a:cxn ang="0">
                  <a:pos x="59" y="8"/>
                </a:cxn>
                <a:cxn ang="0">
                  <a:pos x="35" y="8"/>
                </a:cxn>
                <a:cxn ang="0">
                  <a:pos x="35" y="71"/>
                </a:cxn>
                <a:cxn ang="0">
                  <a:pos x="23" y="71"/>
                </a:cxn>
              </a:cxnLst>
              <a:rect l="0" t="0" r="r" b="b"/>
              <a:pathLst>
                <a:path w="154" h="71">
                  <a:moveTo>
                    <a:pt x="154" y="71"/>
                  </a:moveTo>
                  <a:lnTo>
                    <a:pt x="142" y="71"/>
                  </a:lnTo>
                  <a:lnTo>
                    <a:pt x="142" y="17"/>
                  </a:lnTo>
                  <a:lnTo>
                    <a:pt x="140" y="17"/>
                  </a:lnTo>
                  <a:lnTo>
                    <a:pt x="112" y="71"/>
                  </a:lnTo>
                  <a:lnTo>
                    <a:pt x="106" y="71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71"/>
                  </a:lnTo>
                  <a:lnTo>
                    <a:pt x="71" y="71"/>
                  </a:lnTo>
                  <a:lnTo>
                    <a:pt x="71" y="0"/>
                  </a:lnTo>
                  <a:lnTo>
                    <a:pt x="85" y="0"/>
                  </a:lnTo>
                  <a:lnTo>
                    <a:pt x="110" y="53"/>
                  </a:lnTo>
                  <a:lnTo>
                    <a:pt x="140" y="0"/>
                  </a:lnTo>
                  <a:lnTo>
                    <a:pt x="154" y="0"/>
                  </a:lnTo>
                  <a:lnTo>
                    <a:pt x="154" y="71"/>
                  </a:lnTo>
                  <a:close/>
                  <a:moveTo>
                    <a:pt x="23" y="71"/>
                  </a:moveTo>
                  <a:lnTo>
                    <a:pt x="23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8"/>
                  </a:lnTo>
                  <a:lnTo>
                    <a:pt x="35" y="8"/>
                  </a:lnTo>
                  <a:lnTo>
                    <a:pt x="35" y="71"/>
                  </a:lnTo>
                  <a:lnTo>
                    <a:pt x="23" y="7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5" name="Freeform 25"/>
            <p:cNvSpPr>
              <a:spLocks/>
            </p:cNvSpPr>
            <p:nvPr userDrawn="1"/>
          </p:nvSpPr>
          <p:spPr bwMode="auto">
            <a:xfrm>
              <a:off x="-6350" y="166284"/>
              <a:ext cx="1941513" cy="1462088"/>
            </a:xfrm>
            <a:custGeom>
              <a:avLst/>
              <a:gdLst/>
              <a:ahLst/>
              <a:cxnLst>
                <a:cxn ang="0">
                  <a:pos x="2" y="78"/>
                </a:cxn>
                <a:cxn ang="0">
                  <a:pos x="150" y="14"/>
                </a:cxn>
                <a:cxn ang="0">
                  <a:pos x="349" y="51"/>
                </a:cxn>
                <a:cxn ang="0">
                  <a:pos x="614" y="355"/>
                </a:cxn>
                <a:cxn ang="0">
                  <a:pos x="614" y="372"/>
                </a:cxn>
                <a:cxn ang="0">
                  <a:pos x="426" y="460"/>
                </a:cxn>
                <a:cxn ang="0">
                  <a:pos x="396" y="454"/>
                </a:cxn>
                <a:cxn ang="0">
                  <a:pos x="135" y="163"/>
                </a:cxn>
                <a:cxn ang="0">
                  <a:pos x="5" y="86"/>
                </a:cxn>
                <a:cxn ang="0">
                  <a:pos x="2" y="78"/>
                </a:cxn>
              </a:cxnLst>
              <a:rect l="0" t="0" r="r" b="b"/>
              <a:pathLst>
                <a:path w="618" h="464">
                  <a:moveTo>
                    <a:pt x="2" y="78"/>
                  </a:moveTo>
                  <a:cubicBezTo>
                    <a:pt x="49" y="46"/>
                    <a:pt x="95" y="24"/>
                    <a:pt x="150" y="14"/>
                  </a:cubicBezTo>
                  <a:cubicBezTo>
                    <a:pt x="220" y="1"/>
                    <a:pt x="296" y="0"/>
                    <a:pt x="349" y="51"/>
                  </a:cubicBezTo>
                  <a:cubicBezTo>
                    <a:pt x="447" y="146"/>
                    <a:pt x="527" y="246"/>
                    <a:pt x="614" y="355"/>
                  </a:cubicBezTo>
                  <a:cubicBezTo>
                    <a:pt x="618" y="359"/>
                    <a:pt x="617" y="371"/>
                    <a:pt x="614" y="372"/>
                  </a:cubicBezTo>
                  <a:cubicBezTo>
                    <a:pt x="553" y="407"/>
                    <a:pt x="492" y="436"/>
                    <a:pt x="426" y="460"/>
                  </a:cubicBezTo>
                  <a:cubicBezTo>
                    <a:pt x="416" y="464"/>
                    <a:pt x="402" y="460"/>
                    <a:pt x="396" y="454"/>
                  </a:cubicBezTo>
                  <a:cubicBezTo>
                    <a:pt x="297" y="364"/>
                    <a:pt x="229" y="256"/>
                    <a:pt x="135" y="163"/>
                  </a:cubicBezTo>
                  <a:cubicBezTo>
                    <a:pt x="98" y="127"/>
                    <a:pt x="54" y="101"/>
                    <a:pt x="5" y="86"/>
                  </a:cubicBezTo>
                  <a:cubicBezTo>
                    <a:pt x="1" y="85"/>
                    <a:pt x="0" y="80"/>
                    <a:pt x="2" y="78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6" name="Freeform 26"/>
            <p:cNvSpPr>
              <a:spLocks/>
            </p:cNvSpPr>
            <p:nvPr userDrawn="1"/>
          </p:nvSpPr>
          <p:spPr bwMode="auto">
            <a:xfrm>
              <a:off x="471488" y="1029884"/>
              <a:ext cx="619125" cy="1358900"/>
            </a:xfrm>
            <a:custGeom>
              <a:avLst/>
              <a:gdLst/>
              <a:ahLst/>
              <a:cxnLst>
                <a:cxn ang="0">
                  <a:pos x="196" y="242"/>
                </a:cxn>
                <a:cxn ang="0">
                  <a:pos x="19" y="431"/>
                </a:cxn>
                <a:cxn ang="0">
                  <a:pos x="26" y="209"/>
                </a:cxn>
                <a:cxn ang="0">
                  <a:pos x="59" y="0"/>
                </a:cxn>
                <a:cxn ang="0">
                  <a:pos x="197" y="161"/>
                </a:cxn>
                <a:cxn ang="0">
                  <a:pos x="196" y="242"/>
                </a:cxn>
              </a:cxnLst>
              <a:rect l="0" t="0" r="r" b="b"/>
              <a:pathLst>
                <a:path w="197" h="431">
                  <a:moveTo>
                    <a:pt x="196" y="242"/>
                  </a:moveTo>
                  <a:cubicBezTo>
                    <a:pt x="125" y="293"/>
                    <a:pt x="64" y="357"/>
                    <a:pt x="19" y="431"/>
                  </a:cubicBezTo>
                  <a:cubicBezTo>
                    <a:pt x="1" y="358"/>
                    <a:pt x="0" y="280"/>
                    <a:pt x="26" y="209"/>
                  </a:cubicBezTo>
                  <a:cubicBezTo>
                    <a:pt x="50" y="140"/>
                    <a:pt x="55" y="72"/>
                    <a:pt x="59" y="0"/>
                  </a:cubicBezTo>
                  <a:cubicBezTo>
                    <a:pt x="104" y="52"/>
                    <a:pt x="155" y="109"/>
                    <a:pt x="197" y="161"/>
                  </a:cubicBezTo>
                  <a:cubicBezTo>
                    <a:pt x="196" y="242"/>
                    <a:pt x="196" y="242"/>
                    <a:pt x="196" y="242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7" name="Freeform 27"/>
            <p:cNvSpPr>
              <a:spLocks/>
            </p:cNvSpPr>
            <p:nvPr userDrawn="1"/>
          </p:nvSpPr>
          <p:spPr bwMode="auto">
            <a:xfrm>
              <a:off x="1319213" y="185334"/>
              <a:ext cx="996950" cy="965200"/>
            </a:xfrm>
            <a:custGeom>
              <a:avLst/>
              <a:gdLst/>
              <a:ahLst/>
              <a:cxnLst>
                <a:cxn ang="0">
                  <a:pos x="317" y="3"/>
                </a:cxn>
                <a:cxn ang="0">
                  <a:pos x="63" y="22"/>
                </a:cxn>
                <a:cxn ang="0">
                  <a:pos x="0" y="95"/>
                </a:cxn>
                <a:cxn ang="0">
                  <a:pos x="31" y="131"/>
                </a:cxn>
                <a:cxn ang="0">
                  <a:pos x="92" y="87"/>
                </a:cxn>
                <a:cxn ang="0">
                  <a:pos x="118" y="82"/>
                </a:cxn>
                <a:cxn ang="0">
                  <a:pos x="188" y="92"/>
                </a:cxn>
                <a:cxn ang="0">
                  <a:pos x="199" y="121"/>
                </a:cxn>
                <a:cxn ang="0">
                  <a:pos x="134" y="162"/>
                </a:cxn>
                <a:cxn ang="0">
                  <a:pos x="109" y="220"/>
                </a:cxn>
                <a:cxn ang="0">
                  <a:pos x="184" y="306"/>
                </a:cxn>
                <a:cxn ang="0">
                  <a:pos x="317" y="3"/>
                </a:cxn>
              </a:cxnLst>
              <a:rect l="0" t="0" r="r" b="b"/>
              <a:pathLst>
                <a:path w="317" h="306">
                  <a:moveTo>
                    <a:pt x="317" y="3"/>
                  </a:moveTo>
                  <a:cubicBezTo>
                    <a:pt x="180" y="4"/>
                    <a:pt x="139" y="0"/>
                    <a:pt x="63" y="22"/>
                  </a:cubicBezTo>
                  <a:cubicBezTo>
                    <a:pt x="32" y="31"/>
                    <a:pt x="2" y="60"/>
                    <a:pt x="0" y="95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56" y="123"/>
                    <a:pt x="70" y="99"/>
                    <a:pt x="92" y="87"/>
                  </a:cubicBezTo>
                  <a:cubicBezTo>
                    <a:pt x="100" y="84"/>
                    <a:pt x="109" y="79"/>
                    <a:pt x="118" y="82"/>
                  </a:cubicBezTo>
                  <a:cubicBezTo>
                    <a:pt x="145" y="93"/>
                    <a:pt x="165" y="85"/>
                    <a:pt x="188" y="92"/>
                  </a:cubicBezTo>
                  <a:cubicBezTo>
                    <a:pt x="197" y="94"/>
                    <a:pt x="201" y="121"/>
                    <a:pt x="199" y="121"/>
                  </a:cubicBezTo>
                  <a:cubicBezTo>
                    <a:pt x="168" y="120"/>
                    <a:pt x="143" y="128"/>
                    <a:pt x="134" y="162"/>
                  </a:cubicBezTo>
                  <a:cubicBezTo>
                    <a:pt x="128" y="183"/>
                    <a:pt x="118" y="201"/>
                    <a:pt x="109" y="220"/>
                  </a:cubicBezTo>
                  <a:cubicBezTo>
                    <a:pt x="135" y="248"/>
                    <a:pt x="155" y="282"/>
                    <a:pt x="184" y="306"/>
                  </a:cubicBezTo>
                  <a:cubicBezTo>
                    <a:pt x="169" y="193"/>
                    <a:pt x="235" y="77"/>
                    <a:pt x="317" y="3"/>
                  </a:cubicBezTo>
                  <a:close/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</p:grpSp>
      <p:pic>
        <p:nvPicPr>
          <p:cNvPr id="58" name="Picture 57" descr="quanser-logo.pn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806444" y="3795148"/>
            <a:ext cx="1665291" cy="1040324"/>
          </a:xfrm>
          <a:prstGeom prst="rect">
            <a:avLst/>
          </a:prstGeom>
        </p:spPr>
      </p:pic>
      <p:grpSp>
        <p:nvGrpSpPr>
          <p:cNvPr id="8" name="Group 60"/>
          <p:cNvGrpSpPr/>
          <p:nvPr/>
        </p:nvGrpSpPr>
        <p:grpSpPr>
          <a:xfrm>
            <a:off x="0" y="2984741"/>
            <a:ext cx="9144000" cy="54864"/>
            <a:chOff x="0" y="1185619"/>
            <a:chExt cx="9144000" cy="73152"/>
          </a:xfrm>
        </p:grpSpPr>
        <p:sp>
          <p:nvSpPr>
            <p:cNvPr id="59" name="Rectangle 58"/>
            <p:cNvSpPr/>
            <p:nvPr userDrawn="1"/>
          </p:nvSpPr>
          <p:spPr>
            <a:xfrm>
              <a:off x="0" y="1185619"/>
              <a:ext cx="4572000" cy="7315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0" name="Rectangle 59"/>
            <p:cNvSpPr/>
            <p:nvPr userDrawn="1"/>
          </p:nvSpPr>
          <p:spPr>
            <a:xfrm>
              <a:off x="4572000" y="1185619"/>
              <a:ext cx="4572000" cy="73152"/>
            </a:xfrm>
            <a:prstGeom prst="rect">
              <a:avLst/>
            </a:prstGeom>
            <a:solidFill>
              <a:srgbClr val="1F49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5" y="359906"/>
            <a:ext cx="8652935" cy="4985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5534" y="1130407"/>
            <a:ext cx="4202481" cy="212981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5989" y="1130407"/>
            <a:ext cx="4202481" cy="212981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5" y="359906"/>
            <a:ext cx="8652935" cy="4985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534" y="902430"/>
            <a:ext cx="4171484" cy="6647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5534" y="1567227"/>
            <a:ext cx="4171484" cy="184973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5346" y="902430"/>
            <a:ext cx="4173123" cy="6647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5346" y="1567227"/>
            <a:ext cx="4173123" cy="184973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5" y="359906"/>
            <a:ext cx="8652935" cy="4985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new titl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 bwMode="hidden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Rectangle 35"/>
          <p:cNvSpPr/>
          <p:nvPr/>
        </p:nvSpPr>
        <p:spPr bwMode="white">
          <a:xfrm>
            <a:off x="588934" y="185980"/>
            <a:ext cx="7966131" cy="40450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9" name="Picture 8" descr="monitor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3012" y="81367"/>
            <a:ext cx="8197981" cy="5201619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66430" y="238287"/>
            <a:ext cx="7818895" cy="44319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  <p:grpSp>
        <p:nvGrpSpPr>
          <p:cNvPr id="63" name="Group 40"/>
          <p:cNvGrpSpPr>
            <a:grpSpLocks noChangeAspect="1"/>
          </p:cNvGrpSpPr>
          <p:nvPr userDrawn="1"/>
        </p:nvGrpSpPr>
        <p:grpSpPr>
          <a:xfrm>
            <a:off x="395536" y="4587974"/>
            <a:ext cx="1481825" cy="360041"/>
            <a:chOff x="-6350" y="166284"/>
            <a:chExt cx="9147175" cy="2222500"/>
          </a:xfrm>
        </p:grpSpPr>
        <p:sp>
          <p:nvSpPr>
            <p:cNvPr id="64" name="Freeform 5"/>
            <p:cNvSpPr>
              <a:spLocks/>
            </p:cNvSpPr>
            <p:nvPr/>
          </p:nvSpPr>
          <p:spPr bwMode="auto">
            <a:xfrm>
              <a:off x="2419350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65" name="Freeform 6"/>
            <p:cNvSpPr>
              <a:spLocks noEditPoints="1"/>
            </p:cNvSpPr>
            <p:nvPr/>
          </p:nvSpPr>
          <p:spPr bwMode="auto">
            <a:xfrm>
              <a:off x="3082925" y="213909"/>
              <a:ext cx="741363" cy="715963"/>
            </a:xfrm>
            <a:custGeom>
              <a:avLst/>
              <a:gdLst/>
              <a:ahLst/>
              <a:cxnLst>
                <a:cxn ang="0">
                  <a:pos x="134" y="137"/>
                </a:cxn>
                <a:cxn ang="0">
                  <a:pos x="112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4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3" y="227"/>
                </a:cxn>
                <a:cxn ang="0">
                  <a:pos x="145" y="173"/>
                </a:cxn>
                <a:cxn ang="0">
                  <a:pos x="75" y="173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92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4" y="137"/>
                  </a:moveTo>
                  <a:cubicBezTo>
                    <a:pt x="127" y="110"/>
                    <a:pt x="120" y="88"/>
                    <a:pt x="112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3" y="88"/>
                    <a:pt x="95" y="110"/>
                    <a:pt x="87" y="137"/>
                  </a:cubicBezTo>
                  <a:cubicBezTo>
                    <a:pt x="134" y="137"/>
                    <a:pt x="134" y="137"/>
                    <a:pt x="134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3" y="227"/>
                    <a:pt x="163" y="227"/>
                    <a:pt x="163" y="227"/>
                  </a:cubicBezTo>
                  <a:cubicBezTo>
                    <a:pt x="145" y="173"/>
                    <a:pt x="145" y="173"/>
                    <a:pt x="145" y="173"/>
                  </a:cubicBezTo>
                  <a:cubicBezTo>
                    <a:pt x="75" y="173"/>
                    <a:pt x="75" y="173"/>
                    <a:pt x="75" y="173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66" name="Freeform 7"/>
            <p:cNvSpPr>
              <a:spLocks/>
            </p:cNvSpPr>
            <p:nvPr/>
          </p:nvSpPr>
          <p:spPr bwMode="auto">
            <a:xfrm>
              <a:off x="3686175" y="213909"/>
              <a:ext cx="625475" cy="715963"/>
            </a:xfrm>
            <a:custGeom>
              <a:avLst/>
              <a:gdLst/>
              <a:ahLst/>
              <a:cxnLst>
                <a:cxn ang="0">
                  <a:pos x="128" y="451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5" y="83"/>
                </a:cxn>
                <a:cxn ang="0">
                  <a:pos x="265" y="451"/>
                </a:cxn>
                <a:cxn ang="0">
                  <a:pos x="128" y="451"/>
                </a:cxn>
              </a:cxnLst>
              <a:rect l="0" t="0" r="r" b="b"/>
              <a:pathLst>
                <a:path w="394" h="451">
                  <a:moveTo>
                    <a:pt x="128" y="451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5" y="83"/>
                  </a:lnTo>
                  <a:lnTo>
                    <a:pt x="265" y="451"/>
                  </a:lnTo>
                  <a:lnTo>
                    <a:pt x="128" y="45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67" name="Rectangle 8"/>
            <p:cNvSpPr>
              <a:spLocks noChangeArrowheads="1"/>
            </p:cNvSpPr>
            <p:nvPr/>
          </p:nvSpPr>
          <p:spPr bwMode="auto">
            <a:xfrm>
              <a:off x="4379913" y="213909"/>
              <a:ext cx="217488" cy="715963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68" name="Freeform 9"/>
            <p:cNvSpPr>
              <a:spLocks noEditPoints="1"/>
            </p:cNvSpPr>
            <p:nvPr/>
          </p:nvSpPr>
          <p:spPr bwMode="auto">
            <a:xfrm>
              <a:off x="4646613" y="201209"/>
              <a:ext cx="711200" cy="741363"/>
            </a:xfrm>
            <a:custGeom>
              <a:avLst/>
              <a:gdLst/>
              <a:ahLst/>
              <a:cxnLst>
                <a:cxn ang="0">
                  <a:pos x="154" y="115"/>
                </a:cxn>
                <a:cxn ang="0">
                  <a:pos x="113" y="47"/>
                </a:cxn>
                <a:cxn ang="0">
                  <a:pos x="71" y="115"/>
                </a:cxn>
                <a:cxn ang="0">
                  <a:pos x="113" y="187"/>
                </a:cxn>
                <a:cxn ang="0">
                  <a:pos x="154" y="115"/>
                </a:cxn>
                <a:cxn ang="0">
                  <a:pos x="0" y="115"/>
                </a:cxn>
                <a:cxn ang="0">
                  <a:pos x="113" y="0"/>
                </a:cxn>
                <a:cxn ang="0">
                  <a:pos x="226" y="115"/>
                </a:cxn>
                <a:cxn ang="0">
                  <a:pos x="113" y="235"/>
                </a:cxn>
                <a:cxn ang="0">
                  <a:pos x="0" y="115"/>
                </a:cxn>
              </a:cxnLst>
              <a:rect l="0" t="0" r="r" b="b"/>
              <a:pathLst>
                <a:path w="226" h="235">
                  <a:moveTo>
                    <a:pt x="154" y="115"/>
                  </a:moveTo>
                  <a:cubicBezTo>
                    <a:pt x="154" y="75"/>
                    <a:pt x="142" y="47"/>
                    <a:pt x="113" y="47"/>
                  </a:cubicBezTo>
                  <a:cubicBezTo>
                    <a:pt x="84" y="47"/>
                    <a:pt x="71" y="75"/>
                    <a:pt x="71" y="115"/>
                  </a:cubicBezTo>
                  <a:cubicBezTo>
                    <a:pt x="71" y="158"/>
                    <a:pt x="82" y="187"/>
                    <a:pt x="113" y="187"/>
                  </a:cubicBezTo>
                  <a:cubicBezTo>
                    <a:pt x="143" y="187"/>
                    <a:pt x="154" y="158"/>
                    <a:pt x="154" y="115"/>
                  </a:cubicBezTo>
                  <a:moveTo>
                    <a:pt x="0" y="115"/>
                  </a:moveTo>
                  <a:cubicBezTo>
                    <a:pt x="0" y="51"/>
                    <a:pt x="48" y="0"/>
                    <a:pt x="113" y="0"/>
                  </a:cubicBezTo>
                  <a:cubicBezTo>
                    <a:pt x="178" y="0"/>
                    <a:pt x="226" y="51"/>
                    <a:pt x="226" y="115"/>
                  </a:cubicBezTo>
                  <a:cubicBezTo>
                    <a:pt x="226" y="182"/>
                    <a:pt x="183" y="235"/>
                    <a:pt x="113" y="235"/>
                  </a:cubicBezTo>
                  <a:cubicBezTo>
                    <a:pt x="43" y="235"/>
                    <a:pt x="0" y="182"/>
                    <a:pt x="0" y="115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69" name="Freeform 10"/>
            <p:cNvSpPr>
              <a:spLocks/>
            </p:cNvSpPr>
            <p:nvPr/>
          </p:nvSpPr>
          <p:spPr bwMode="auto">
            <a:xfrm>
              <a:off x="5407025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2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70" name="Freeform 11"/>
            <p:cNvSpPr>
              <a:spLocks noEditPoints="1"/>
            </p:cNvSpPr>
            <p:nvPr/>
          </p:nvSpPr>
          <p:spPr bwMode="auto">
            <a:xfrm>
              <a:off x="6057900" y="213909"/>
              <a:ext cx="741363" cy="715963"/>
            </a:xfrm>
            <a:custGeom>
              <a:avLst/>
              <a:gdLst/>
              <a:ahLst/>
              <a:cxnLst>
                <a:cxn ang="0">
                  <a:pos x="135" y="137"/>
                </a:cxn>
                <a:cxn ang="0">
                  <a:pos x="113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5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4" y="227"/>
                </a:cxn>
                <a:cxn ang="0">
                  <a:pos x="146" y="173"/>
                </a:cxn>
                <a:cxn ang="0">
                  <a:pos x="76" y="173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93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5" y="137"/>
                  </a:moveTo>
                  <a:cubicBezTo>
                    <a:pt x="127" y="110"/>
                    <a:pt x="121" y="88"/>
                    <a:pt x="113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4" y="88"/>
                    <a:pt x="96" y="110"/>
                    <a:pt x="87" y="137"/>
                  </a:cubicBezTo>
                  <a:cubicBezTo>
                    <a:pt x="135" y="137"/>
                    <a:pt x="135" y="137"/>
                    <a:pt x="135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4" y="227"/>
                    <a:pt x="164" y="227"/>
                    <a:pt x="164" y="22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76" y="173"/>
                    <a:pt x="76" y="173"/>
                    <a:pt x="76" y="173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3" y="0"/>
                    <a:pt x="93" y="0"/>
                    <a:pt x="93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71" name="Freeform 12"/>
            <p:cNvSpPr>
              <a:spLocks/>
            </p:cNvSpPr>
            <p:nvPr/>
          </p:nvSpPr>
          <p:spPr bwMode="auto">
            <a:xfrm>
              <a:off x="6850063" y="213909"/>
              <a:ext cx="474663" cy="7159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35" y="0"/>
                </a:cxn>
                <a:cxn ang="0">
                  <a:pos x="135" y="365"/>
                </a:cxn>
                <a:cxn ang="0">
                  <a:pos x="299" y="365"/>
                </a:cxn>
                <a:cxn ang="0">
                  <a:pos x="299" y="451"/>
                </a:cxn>
                <a:cxn ang="0">
                  <a:pos x="0" y="451"/>
                </a:cxn>
                <a:cxn ang="0">
                  <a:pos x="0" y="0"/>
                </a:cxn>
              </a:cxnLst>
              <a:rect l="0" t="0" r="r" b="b"/>
              <a:pathLst>
                <a:path w="299" h="451">
                  <a:moveTo>
                    <a:pt x="0" y="0"/>
                  </a:moveTo>
                  <a:lnTo>
                    <a:pt x="135" y="0"/>
                  </a:lnTo>
                  <a:lnTo>
                    <a:pt x="135" y="365"/>
                  </a:lnTo>
                  <a:lnTo>
                    <a:pt x="299" y="365"/>
                  </a:lnTo>
                  <a:lnTo>
                    <a:pt x="299" y="451"/>
                  </a:lnTo>
                  <a:lnTo>
                    <a:pt x="0" y="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72" name="Rectangle 13"/>
            <p:cNvSpPr>
              <a:spLocks noChangeArrowheads="1"/>
            </p:cNvSpPr>
            <p:nvPr/>
          </p:nvSpPr>
          <p:spPr bwMode="auto">
            <a:xfrm>
              <a:off x="2098675" y="1150534"/>
              <a:ext cx="217488" cy="7143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2406650" y="1150534"/>
              <a:ext cx="631825" cy="714375"/>
            </a:xfrm>
            <a:custGeom>
              <a:avLst/>
              <a:gdLst/>
              <a:ahLst/>
              <a:cxnLst>
                <a:cxn ang="0">
                  <a:pos x="201" y="227"/>
                </a:cxn>
                <a:cxn ang="0">
                  <a:pos x="156" y="227"/>
                </a:cxn>
                <a:cxn ang="0">
                  <a:pos x="54" y="94"/>
                </a:cxn>
                <a:cxn ang="0">
                  <a:pos x="53" y="94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49" y="0"/>
                </a:cxn>
                <a:cxn ang="0">
                  <a:pos x="147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1" y="0"/>
                </a:cxn>
                <a:cxn ang="0">
                  <a:pos x="201" y="227"/>
                </a:cxn>
              </a:cxnLst>
              <a:rect l="0" t="0" r="r" b="b"/>
              <a:pathLst>
                <a:path w="201" h="227">
                  <a:moveTo>
                    <a:pt x="201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2"/>
                    <a:pt x="54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82" y="40"/>
                    <a:pt x="131" y="99"/>
                    <a:pt x="147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201" y="227"/>
                    <a:pt x="201" y="227"/>
                    <a:pt x="201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74" name="Freeform 15"/>
            <p:cNvSpPr>
              <a:spLocks/>
            </p:cNvSpPr>
            <p:nvPr/>
          </p:nvSpPr>
          <p:spPr bwMode="auto">
            <a:xfrm>
              <a:off x="3079750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1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9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5" y="235"/>
                    <a:pt x="18" y="229"/>
                    <a:pt x="0" y="214"/>
                  </a:cubicBezTo>
                  <a:cubicBezTo>
                    <a:pt x="21" y="176"/>
                    <a:pt x="21" y="176"/>
                    <a:pt x="21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75" name="Freeform 16"/>
            <p:cNvSpPr>
              <a:spLocks/>
            </p:cNvSpPr>
            <p:nvPr/>
          </p:nvSpPr>
          <p:spPr bwMode="auto">
            <a:xfrm>
              <a:off x="3576638" y="1150534"/>
              <a:ext cx="623888" cy="714375"/>
            </a:xfrm>
            <a:custGeom>
              <a:avLst/>
              <a:gdLst/>
              <a:ahLst/>
              <a:cxnLst>
                <a:cxn ang="0">
                  <a:pos x="128" y="450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3" y="0"/>
                </a:cxn>
                <a:cxn ang="0">
                  <a:pos x="393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8" y="450"/>
                </a:cxn>
              </a:cxnLst>
              <a:rect l="0" t="0" r="r" b="b"/>
              <a:pathLst>
                <a:path w="393" h="450">
                  <a:moveTo>
                    <a:pt x="128" y="450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3" y="0"/>
                  </a:lnTo>
                  <a:lnTo>
                    <a:pt x="393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8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76" name="Freeform 17"/>
            <p:cNvSpPr>
              <a:spLocks noEditPoints="1"/>
            </p:cNvSpPr>
            <p:nvPr/>
          </p:nvSpPr>
          <p:spPr bwMode="auto">
            <a:xfrm>
              <a:off x="4270375" y="1150534"/>
              <a:ext cx="612775" cy="727075"/>
            </a:xfrm>
            <a:custGeom>
              <a:avLst/>
              <a:gdLst/>
              <a:ahLst/>
              <a:cxnLst>
                <a:cxn ang="0">
                  <a:pos x="68" y="98"/>
                </a:cxn>
                <a:cxn ang="0">
                  <a:pos x="88" y="98"/>
                </a:cxn>
                <a:cxn ang="0">
                  <a:pos x="115" y="70"/>
                </a:cxn>
                <a:cxn ang="0">
                  <a:pos x="86" y="42"/>
                </a:cxn>
                <a:cxn ang="0">
                  <a:pos x="68" y="42"/>
                </a:cxn>
                <a:cxn ang="0">
                  <a:pos x="68" y="98"/>
                </a:cxn>
                <a:cxn ang="0">
                  <a:pos x="0" y="0"/>
                </a:cxn>
                <a:cxn ang="0">
                  <a:pos x="101" y="0"/>
                </a:cxn>
                <a:cxn ang="0">
                  <a:pos x="183" y="61"/>
                </a:cxn>
                <a:cxn ang="0">
                  <a:pos x="145" y="126"/>
                </a:cxn>
                <a:cxn ang="0">
                  <a:pos x="195" y="223"/>
                </a:cxn>
                <a:cxn ang="0">
                  <a:pos x="122" y="231"/>
                </a:cxn>
                <a:cxn ang="0">
                  <a:pos x="86" y="141"/>
                </a:cxn>
                <a:cxn ang="0">
                  <a:pos x="68" y="141"/>
                </a:cxn>
                <a:cxn ang="0">
                  <a:pos x="68" y="227"/>
                </a:cxn>
                <a:cxn ang="0">
                  <a:pos x="0" y="227"/>
                </a:cxn>
                <a:cxn ang="0">
                  <a:pos x="0" y="0"/>
                </a:cxn>
              </a:cxnLst>
              <a:rect l="0" t="0" r="r" b="b"/>
              <a:pathLst>
                <a:path w="195" h="231">
                  <a:moveTo>
                    <a:pt x="68" y="98"/>
                  </a:moveTo>
                  <a:cubicBezTo>
                    <a:pt x="88" y="98"/>
                    <a:pt x="88" y="98"/>
                    <a:pt x="88" y="98"/>
                  </a:cubicBezTo>
                  <a:cubicBezTo>
                    <a:pt x="106" y="98"/>
                    <a:pt x="115" y="83"/>
                    <a:pt x="115" y="70"/>
                  </a:cubicBezTo>
                  <a:cubicBezTo>
                    <a:pt x="115" y="48"/>
                    <a:pt x="101" y="42"/>
                    <a:pt x="86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8" y="98"/>
                    <a:pt x="68" y="98"/>
                    <a:pt x="68" y="98"/>
                  </a:cubicBezTo>
                  <a:moveTo>
                    <a:pt x="0" y="0"/>
                  </a:moveTo>
                  <a:cubicBezTo>
                    <a:pt x="101" y="0"/>
                    <a:pt x="101" y="0"/>
                    <a:pt x="101" y="0"/>
                  </a:cubicBezTo>
                  <a:cubicBezTo>
                    <a:pt x="154" y="0"/>
                    <a:pt x="183" y="23"/>
                    <a:pt x="183" y="61"/>
                  </a:cubicBezTo>
                  <a:cubicBezTo>
                    <a:pt x="183" y="95"/>
                    <a:pt x="166" y="116"/>
                    <a:pt x="145" y="126"/>
                  </a:cubicBezTo>
                  <a:cubicBezTo>
                    <a:pt x="195" y="223"/>
                    <a:pt x="195" y="223"/>
                    <a:pt x="195" y="223"/>
                  </a:cubicBezTo>
                  <a:cubicBezTo>
                    <a:pt x="122" y="231"/>
                    <a:pt x="122" y="231"/>
                    <a:pt x="122" y="231"/>
                  </a:cubicBezTo>
                  <a:cubicBezTo>
                    <a:pt x="86" y="141"/>
                    <a:pt x="86" y="141"/>
                    <a:pt x="86" y="141"/>
                  </a:cubicBezTo>
                  <a:cubicBezTo>
                    <a:pt x="68" y="141"/>
                    <a:pt x="68" y="141"/>
                    <a:pt x="68" y="141"/>
                  </a:cubicBezTo>
                  <a:cubicBezTo>
                    <a:pt x="68" y="227"/>
                    <a:pt x="68" y="227"/>
                    <a:pt x="68" y="227"/>
                  </a:cubicBezTo>
                  <a:cubicBezTo>
                    <a:pt x="0" y="227"/>
                    <a:pt x="0" y="227"/>
                    <a:pt x="0" y="2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77" name="Freeform 18"/>
            <p:cNvSpPr>
              <a:spLocks/>
            </p:cNvSpPr>
            <p:nvPr/>
          </p:nvSpPr>
          <p:spPr bwMode="auto">
            <a:xfrm>
              <a:off x="4911725" y="1150534"/>
              <a:ext cx="622300" cy="727075"/>
            </a:xfrm>
            <a:custGeom>
              <a:avLst/>
              <a:gdLst/>
              <a:ahLst/>
              <a:cxnLst>
                <a:cxn ang="0">
                  <a:pos x="68" y="0"/>
                </a:cxn>
                <a:cxn ang="0">
                  <a:pos x="68" y="119"/>
                </a:cxn>
                <a:cxn ang="0">
                  <a:pos x="103" y="183"/>
                </a:cxn>
                <a:cxn ang="0">
                  <a:pos x="139" y="118"/>
                </a:cxn>
                <a:cxn ang="0">
                  <a:pos x="139" y="0"/>
                </a:cxn>
                <a:cxn ang="0">
                  <a:pos x="198" y="0"/>
                </a:cxn>
                <a:cxn ang="0">
                  <a:pos x="198" y="137"/>
                </a:cxn>
                <a:cxn ang="0">
                  <a:pos x="100" y="231"/>
                </a:cxn>
                <a:cxn ang="0">
                  <a:pos x="0" y="139"/>
                </a:cxn>
                <a:cxn ang="0">
                  <a:pos x="0" y="0"/>
                </a:cxn>
                <a:cxn ang="0">
                  <a:pos x="68" y="0"/>
                </a:cxn>
              </a:cxnLst>
              <a:rect l="0" t="0" r="r" b="b"/>
              <a:pathLst>
                <a:path w="198" h="231">
                  <a:moveTo>
                    <a:pt x="68" y="0"/>
                  </a:moveTo>
                  <a:cubicBezTo>
                    <a:pt x="68" y="119"/>
                    <a:pt x="68" y="119"/>
                    <a:pt x="68" y="119"/>
                  </a:cubicBezTo>
                  <a:cubicBezTo>
                    <a:pt x="68" y="159"/>
                    <a:pt x="74" y="183"/>
                    <a:pt x="103" y="183"/>
                  </a:cubicBezTo>
                  <a:cubicBezTo>
                    <a:pt x="126" y="183"/>
                    <a:pt x="139" y="161"/>
                    <a:pt x="139" y="118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205"/>
                    <a:pt x="152" y="231"/>
                    <a:pt x="100" y="231"/>
                  </a:cubicBezTo>
                  <a:cubicBezTo>
                    <a:pt x="42" y="231"/>
                    <a:pt x="0" y="206"/>
                    <a:pt x="0" y="1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78" name="Freeform 19"/>
            <p:cNvSpPr>
              <a:spLocks/>
            </p:cNvSpPr>
            <p:nvPr/>
          </p:nvSpPr>
          <p:spPr bwMode="auto">
            <a:xfrm>
              <a:off x="5627688" y="1150534"/>
              <a:ext cx="863600" cy="714375"/>
            </a:xfrm>
            <a:custGeom>
              <a:avLst/>
              <a:gdLst/>
              <a:ahLst/>
              <a:cxnLst>
                <a:cxn ang="0">
                  <a:pos x="275" y="227"/>
                </a:cxn>
                <a:cxn ang="0">
                  <a:pos x="207" y="227"/>
                </a:cxn>
                <a:cxn ang="0">
                  <a:pos x="207" y="68"/>
                </a:cxn>
                <a:cxn ang="0">
                  <a:pos x="206" y="68"/>
                </a:cxn>
                <a:cxn ang="0">
                  <a:pos x="152" y="227"/>
                </a:cxn>
                <a:cxn ang="0">
                  <a:pos x="109" y="227"/>
                </a:cxn>
                <a:cxn ang="0">
                  <a:pos x="55" y="68"/>
                </a:cxn>
                <a:cxn ang="0">
                  <a:pos x="54" y="68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93" y="0"/>
                </a:cxn>
                <a:cxn ang="0">
                  <a:pos x="139" y="140"/>
                </a:cxn>
                <a:cxn ang="0">
                  <a:pos x="140" y="140"/>
                </a:cxn>
                <a:cxn ang="0">
                  <a:pos x="184" y="0"/>
                </a:cxn>
                <a:cxn ang="0">
                  <a:pos x="275" y="0"/>
                </a:cxn>
                <a:cxn ang="0">
                  <a:pos x="275" y="227"/>
                </a:cxn>
              </a:cxnLst>
              <a:rect l="0" t="0" r="r" b="b"/>
              <a:pathLst>
                <a:path w="275" h="227">
                  <a:moveTo>
                    <a:pt x="275" y="227"/>
                  </a:moveTo>
                  <a:cubicBezTo>
                    <a:pt x="207" y="227"/>
                    <a:pt x="207" y="227"/>
                    <a:pt x="207" y="22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6" y="68"/>
                    <a:pt x="206" y="68"/>
                    <a:pt x="206" y="68"/>
                  </a:cubicBezTo>
                  <a:cubicBezTo>
                    <a:pt x="189" y="127"/>
                    <a:pt x="171" y="177"/>
                    <a:pt x="152" y="227"/>
                  </a:cubicBezTo>
                  <a:cubicBezTo>
                    <a:pt x="109" y="227"/>
                    <a:pt x="109" y="227"/>
                    <a:pt x="109" y="227"/>
                  </a:cubicBezTo>
                  <a:cubicBezTo>
                    <a:pt x="91" y="177"/>
                    <a:pt x="72" y="127"/>
                    <a:pt x="55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8" y="43"/>
                    <a:pt x="124" y="86"/>
                    <a:pt x="139" y="140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54" y="86"/>
                    <a:pt x="170" y="43"/>
                    <a:pt x="184" y="0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75" y="227"/>
                    <a:pt x="275" y="227"/>
                    <a:pt x="275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79" name="Freeform 20"/>
            <p:cNvSpPr>
              <a:spLocks/>
            </p:cNvSpPr>
            <p:nvPr/>
          </p:nvSpPr>
          <p:spPr bwMode="auto">
            <a:xfrm>
              <a:off x="6583363" y="1150534"/>
              <a:ext cx="477838" cy="714375"/>
            </a:xfrm>
            <a:custGeom>
              <a:avLst/>
              <a:gdLst/>
              <a:ahLst/>
              <a:cxnLst>
                <a:cxn ang="0">
                  <a:pos x="273" y="83"/>
                </a:cxn>
                <a:cxn ang="0">
                  <a:pos x="136" y="83"/>
                </a:cxn>
                <a:cxn ang="0">
                  <a:pos x="136" y="172"/>
                </a:cxn>
                <a:cxn ang="0">
                  <a:pos x="269" y="172"/>
                </a:cxn>
                <a:cxn ang="0">
                  <a:pos x="269" y="258"/>
                </a:cxn>
                <a:cxn ang="0">
                  <a:pos x="136" y="258"/>
                </a:cxn>
                <a:cxn ang="0">
                  <a:pos x="136" y="365"/>
                </a:cxn>
                <a:cxn ang="0">
                  <a:pos x="301" y="365"/>
                </a:cxn>
                <a:cxn ang="0">
                  <a:pos x="301" y="450"/>
                </a:cxn>
                <a:cxn ang="0">
                  <a:pos x="0" y="450"/>
                </a:cxn>
                <a:cxn ang="0">
                  <a:pos x="0" y="0"/>
                </a:cxn>
                <a:cxn ang="0">
                  <a:pos x="273" y="0"/>
                </a:cxn>
                <a:cxn ang="0">
                  <a:pos x="273" y="83"/>
                </a:cxn>
              </a:cxnLst>
              <a:rect l="0" t="0" r="r" b="b"/>
              <a:pathLst>
                <a:path w="301" h="450">
                  <a:moveTo>
                    <a:pt x="273" y="83"/>
                  </a:moveTo>
                  <a:lnTo>
                    <a:pt x="136" y="83"/>
                  </a:lnTo>
                  <a:lnTo>
                    <a:pt x="136" y="172"/>
                  </a:lnTo>
                  <a:lnTo>
                    <a:pt x="269" y="172"/>
                  </a:lnTo>
                  <a:lnTo>
                    <a:pt x="269" y="258"/>
                  </a:lnTo>
                  <a:lnTo>
                    <a:pt x="136" y="258"/>
                  </a:lnTo>
                  <a:lnTo>
                    <a:pt x="136" y="365"/>
                  </a:lnTo>
                  <a:lnTo>
                    <a:pt x="301" y="365"/>
                  </a:lnTo>
                  <a:lnTo>
                    <a:pt x="301" y="450"/>
                  </a:lnTo>
                  <a:lnTo>
                    <a:pt x="0" y="450"/>
                  </a:lnTo>
                  <a:lnTo>
                    <a:pt x="0" y="0"/>
                  </a:lnTo>
                  <a:lnTo>
                    <a:pt x="273" y="0"/>
                  </a:lnTo>
                  <a:lnTo>
                    <a:pt x="273" y="8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80" name="Freeform 21"/>
            <p:cNvSpPr>
              <a:spLocks/>
            </p:cNvSpPr>
            <p:nvPr/>
          </p:nvSpPr>
          <p:spPr bwMode="auto">
            <a:xfrm>
              <a:off x="7097713" y="1150534"/>
              <a:ext cx="635000" cy="714375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7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7" y="227"/>
                    <a:pt x="157" y="227"/>
                    <a:pt x="157" y="227"/>
                  </a:cubicBezTo>
                  <a:cubicBezTo>
                    <a:pt x="122" y="186"/>
                    <a:pt x="76" y="132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2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81" name="Freeform 22"/>
            <p:cNvSpPr>
              <a:spLocks/>
            </p:cNvSpPr>
            <p:nvPr/>
          </p:nvSpPr>
          <p:spPr bwMode="auto">
            <a:xfrm>
              <a:off x="7773988" y="1150534"/>
              <a:ext cx="625475" cy="714375"/>
            </a:xfrm>
            <a:custGeom>
              <a:avLst/>
              <a:gdLst/>
              <a:ahLst/>
              <a:cxnLst>
                <a:cxn ang="0">
                  <a:pos x="129" y="450"/>
                </a:cxn>
                <a:cxn ang="0">
                  <a:pos x="129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9" y="450"/>
                </a:cxn>
              </a:cxnLst>
              <a:rect l="0" t="0" r="r" b="b"/>
              <a:pathLst>
                <a:path w="394" h="450">
                  <a:moveTo>
                    <a:pt x="129" y="450"/>
                  </a:moveTo>
                  <a:lnTo>
                    <a:pt x="129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9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82" name="Freeform 23"/>
            <p:cNvSpPr>
              <a:spLocks/>
            </p:cNvSpPr>
            <p:nvPr/>
          </p:nvSpPr>
          <p:spPr bwMode="auto">
            <a:xfrm>
              <a:off x="8405813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0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8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4" y="235"/>
                    <a:pt x="18" y="229"/>
                    <a:pt x="0" y="214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83" name="Freeform 24"/>
            <p:cNvSpPr>
              <a:spLocks noEditPoints="1"/>
            </p:cNvSpPr>
            <p:nvPr/>
          </p:nvSpPr>
          <p:spPr bwMode="auto">
            <a:xfrm>
              <a:off x="8896350" y="1160059"/>
              <a:ext cx="244475" cy="112713"/>
            </a:xfrm>
            <a:custGeom>
              <a:avLst/>
              <a:gdLst/>
              <a:ahLst/>
              <a:cxnLst>
                <a:cxn ang="0">
                  <a:pos x="154" y="71"/>
                </a:cxn>
                <a:cxn ang="0">
                  <a:pos x="142" y="71"/>
                </a:cxn>
                <a:cxn ang="0">
                  <a:pos x="142" y="17"/>
                </a:cxn>
                <a:cxn ang="0">
                  <a:pos x="140" y="17"/>
                </a:cxn>
                <a:cxn ang="0">
                  <a:pos x="112" y="71"/>
                </a:cxn>
                <a:cxn ang="0">
                  <a:pos x="106" y="71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71"/>
                </a:cxn>
                <a:cxn ang="0">
                  <a:pos x="71" y="71"/>
                </a:cxn>
                <a:cxn ang="0">
                  <a:pos x="71" y="0"/>
                </a:cxn>
                <a:cxn ang="0">
                  <a:pos x="85" y="0"/>
                </a:cxn>
                <a:cxn ang="0">
                  <a:pos x="110" y="53"/>
                </a:cxn>
                <a:cxn ang="0">
                  <a:pos x="140" y="0"/>
                </a:cxn>
                <a:cxn ang="0">
                  <a:pos x="154" y="0"/>
                </a:cxn>
                <a:cxn ang="0">
                  <a:pos x="154" y="71"/>
                </a:cxn>
                <a:cxn ang="0">
                  <a:pos x="23" y="71"/>
                </a:cxn>
                <a:cxn ang="0">
                  <a:pos x="23" y="8"/>
                </a:cxn>
                <a:cxn ang="0">
                  <a:pos x="0" y="8"/>
                </a:cxn>
                <a:cxn ang="0">
                  <a:pos x="0" y="0"/>
                </a:cxn>
                <a:cxn ang="0">
                  <a:pos x="59" y="0"/>
                </a:cxn>
                <a:cxn ang="0">
                  <a:pos x="59" y="8"/>
                </a:cxn>
                <a:cxn ang="0">
                  <a:pos x="35" y="8"/>
                </a:cxn>
                <a:cxn ang="0">
                  <a:pos x="35" y="71"/>
                </a:cxn>
                <a:cxn ang="0">
                  <a:pos x="23" y="71"/>
                </a:cxn>
              </a:cxnLst>
              <a:rect l="0" t="0" r="r" b="b"/>
              <a:pathLst>
                <a:path w="154" h="71">
                  <a:moveTo>
                    <a:pt x="154" y="71"/>
                  </a:moveTo>
                  <a:lnTo>
                    <a:pt x="142" y="71"/>
                  </a:lnTo>
                  <a:lnTo>
                    <a:pt x="142" y="17"/>
                  </a:lnTo>
                  <a:lnTo>
                    <a:pt x="140" y="17"/>
                  </a:lnTo>
                  <a:lnTo>
                    <a:pt x="112" y="71"/>
                  </a:lnTo>
                  <a:lnTo>
                    <a:pt x="106" y="71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71"/>
                  </a:lnTo>
                  <a:lnTo>
                    <a:pt x="71" y="71"/>
                  </a:lnTo>
                  <a:lnTo>
                    <a:pt x="71" y="0"/>
                  </a:lnTo>
                  <a:lnTo>
                    <a:pt x="85" y="0"/>
                  </a:lnTo>
                  <a:lnTo>
                    <a:pt x="110" y="53"/>
                  </a:lnTo>
                  <a:lnTo>
                    <a:pt x="140" y="0"/>
                  </a:lnTo>
                  <a:lnTo>
                    <a:pt x="154" y="0"/>
                  </a:lnTo>
                  <a:lnTo>
                    <a:pt x="154" y="71"/>
                  </a:lnTo>
                  <a:close/>
                  <a:moveTo>
                    <a:pt x="23" y="71"/>
                  </a:moveTo>
                  <a:lnTo>
                    <a:pt x="23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8"/>
                  </a:lnTo>
                  <a:lnTo>
                    <a:pt x="35" y="8"/>
                  </a:lnTo>
                  <a:lnTo>
                    <a:pt x="35" y="71"/>
                  </a:lnTo>
                  <a:lnTo>
                    <a:pt x="23" y="7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84" name="Freeform 25"/>
            <p:cNvSpPr>
              <a:spLocks/>
            </p:cNvSpPr>
            <p:nvPr/>
          </p:nvSpPr>
          <p:spPr bwMode="auto">
            <a:xfrm>
              <a:off x="-6350" y="166284"/>
              <a:ext cx="1941513" cy="1462088"/>
            </a:xfrm>
            <a:custGeom>
              <a:avLst/>
              <a:gdLst/>
              <a:ahLst/>
              <a:cxnLst>
                <a:cxn ang="0">
                  <a:pos x="2" y="78"/>
                </a:cxn>
                <a:cxn ang="0">
                  <a:pos x="150" y="14"/>
                </a:cxn>
                <a:cxn ang="0">
                  <a:pos x="349" y="51"/>
                </a:cxn>
                <a:cxn ang="0">
                  <a:pos x="614" y="355"/>
                </a:cxn>
                <a:cxn ang="0">
                  <a:pos x="614" y="372"/>
                </a:cxn>
                <a:cxn ang="0">
                  <a:pos x="426" y="460"/>
                </a:cxn>
                <a:cxn ang="0">
                  <a:pos x="396" y="454"/>
                </a:cxn>
                <a:cxn ang="0">
                  <a:pos x="135" y="163"/>
                </a:cxn>
                <a:cxn ang="0">
                  <a:pos x="5" y="86"/>
                </a:cxn>
                <a:cxn ang="0">
                  <a:pos x="2" y="78"/>
                </a:cxn>
              </a:cxnLst>
              <a:rect l="0" t="0" r="r" b="b"/>
              <a:pathLst>
                <a:path w="618" h="464">
                  <a:moveTo>
                    <a:pt x="2" y="78"/>
                  </a:moveTo>
                  <a:cubicBezTo>
                    <a:pt x="49" y="46"/>
                    <a:pt x="95" y="24"/>
                    <a:pt x="150" y="14"/>
                  </a:cubicBezTo>
                  <a:cubicBezTo>
                    <a:pt x="220" y="1"/>
                    <a:pt x="296" y="0"/>
                    <a:pt x="349" y="51"/>
                  </a:cubicBezTo>
                  <a:cubicBezTo>
                    <a:pt x="447" y="146"/>
                    <a:pt x="527" y="246"/>
                    <a:pt x="614" y="355"/>
                  </a:cubicBezTo>
                  <a:cubicBezTo>
                    <a:pt x="618" y="359"/>
                    <a:pt x="617" y="371"/>
                    <a:pt x="614" y="372"/>
                  </a:cubicBezTo>
                  <a:cubicBezTo>
                    <a:pt x="553" y="407"/>
                    <a:pt x="492" y="436"/>
                    <a:pt x="426" y="460"/>
                  </a:cubicBezTo>
                  <a:cubicBezTo>
                    <a:pt x="416" y="464"/>
                    <a:pt x="402" y="460"/>
                    <a:pt x="396" y="454"/>
                  </a:cubicBezTo>
                  <a:cubicBezTo>
                    <a:pt x="297" y="364"/>
                    <a:pt x="229" y="256"/>
                    <a:pt x="135" y="163"/>
                  </a:cubicBezTo>
                  <a:cubicBezTo>
                    <a:pt x="98" y="127"/>
                    <a:pt x="54" y="101"/>
                    <a:pt x="5" y="86"/>
                  </a:cubicBezTo>
                  <a:cubicBezTo>
                    <a:pt x="1" y="85"/>
                    <a:pt x="0" y="80"/>
                    <a:pt x="2" y="78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85" name="Freeform 26"/>
            <p:cNvSpPr>
              <a:spLocks/>
            </p:cNvSpPr>
            <p:nvPr/>
          </p:nvSpPr>
          <p:spPr bwMode="auto">
            <a:xfrm>
              <a:off x="471488" y="1029884"/>
              <a:ext cx="619125" cy="1358900"/>
            </a:xfrm>
            <a:custGeom>
              <a:avLst/>
              <a:gdLst/>
              <a:ahLst/>
              <a:cxnLst>
                <a:cxn ang="0">
                  <a:pos x="196" y="242"/>
                </a:cxn>
                <a:cxn ang="0">
                  <a:pos x="19" y="431"/>
                </a:cxn>
                <a:cxn ang="0">
                  <a:pos x="26" y="209"/>
                </a:cxn>
                <a:cxn ang="0">
                  <a:pos x="59" y="0"/>
                </a:cxn>
                <a:cxn ang="0">
                  <a:pos x="197" y="161"/>
                </a:cxn>
                <a:cxn ang="0">
                  <a:pos x="196" y="242"/>
                </a:cxn>
              </a:cxnLst>
              <a:rect l="0" t="0" r="r" b="b"/>
              <a:pathLst>
                <a:path w="197" h="431">
                  <a:moveTo>
                    <a:pt x="196" y="242"/>
                  </a:moveTo>
                  <a:cubicBezTo>
                    <a:pt x="125" y="293"/>
                    <a:pt x="64" y="357"/>
                    <a:pt x="19" y="431"/>
                  </a:cubicBezTo>
                  <a:cubicBezTo>
                    <a:pt x="1" y="358"/>
                    <a:pt x="0" y="280"/>
                    <a:pt x="26" y="209"/>
                  </a:cubicBezTo>
                  <a:cubicBezTo>
                    <a:pt x="50" y="140"/>
                    <a:pt x="55" y="72"/>
                    <a:pt x="59" y="0"/>
                  </a:cubicBezTo>
                  <a:cubicBezTo>
                    <a:pt x="104" y="52"/>
                    <a:pt x="155" y="109"/>
                    <a:pt x="197" y="161"/>
                  </a:cubicBezTo>
                  <a:cubicBezTo>
                    <a:pt x="196" y="242"/>
                    <a:pt x="196" y="242"/>
                    <a:pt x="196" y="242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86" name="Freeform 27"/>
            <p:cNvSpPr>
              <a:spLocks/>
            </p:cNvSpPr>
            <p:nvPr/>
          </p:nvSpPr>
          <p:spPr bwMode="auto">
            <a:xfrm>
              <a:off x="1319213" y="185334"/>
              <a:ext cx="996950" cy="965200"/>
            </a:xfrm>
            <a:custGeom>
              <a:avLst/>
              <a:gdLst/>
              <a:ahLst/>
              <a:cxnLst>
                <a:cxn ang="0">
                  <a:pos x="317" y="3"/>
                </a:cxn>
                <a:cxn ang="0">
                  <a:pos x="63" y="22"/>
                </a:cxn>
                <a:cxn ang="0">
                  <a:pos x="0" y="95"/>
                </a:cxn>
                <a:cxn ang="0">
                  <a:pos x="31" y="131"/>
                </a:cxn>
                <a:cxn ang="0">
                  <a:pos x="92" y="87"/>
                </a:cxn>
                <a:cxn ang="0">
                  <a:pos x="118" y="82"/>
                </a:cxn>
                <a:cxn ang="0">
                  <a:pos x="188" y="92"/>
                </a:cxn>
                <a:cxn ang="0">
                  <a:pos x="199" y="121"/>
                </a:cxn>
                <a:cxn ang="0">
                  <a:pos x="134" y="162"/>
                </a:cxn>
                <a:cxn ang="0">
                  <a:pos x="109" y="220"/>
                </a:cxn>
                <a:cxn ang="0">
                  <a:pos x="184" y="306"/>
                </a:cxn>
                <a:cxn ang="0">
                  <a:pos x="317" y="3"/>
                </a:cxn>
              </a:cxnLst>
              <a:rect l="0" t="0" r="r" b="b"/>
              <a:pathLst>
                <a:path w="317" h="306">
                  <a:moveTo>
                    <a:pt x="317" y="3"/>
                  </a:moveTo>
                  <a:cubicBezTo>
                    <a:pt x="180" y="4"/>
                    <a:pt x="139" y="0"/>
                    <a:pt x="63" y="22"/>
                  </a:cubicBezTo>
                  <a:cubicBezTo>
                    <a:pt x="32" y="31"/>
                    <a:pt x="2" y="60"/>
                    <a:pt x="0" y="95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56" y="123"/>
                    <a:pt x="70" y="99"/>
                    <a:pt x="92" y="87"/>
                  </a:cubicBezTo>
                  <a:cubicBezTo>
                    <a:pt x="100" y="84"/>
                    <a:pt x="109" y="79"/>
                    <a:pt x="118" y="82"/>
                  </a:cubicBezTo>
                  <a:cubicBezTo>
                    <a:pt x="145" y="93"/>
                    <a:pt x="165" y="85"/>
                    <a:pt x="188" y="92"/>
                  </a:cubicBezTo>
                  <a:cubicBezTo>
                    <a:pt x="197" y="94"/>
                    <a:pt x="201" y="121"/>
                    <a:pt x="199" y="121"/>
                  </a:cubicBezTo>
                  <a:cubicBezTo>
                    <a:pt x="168" y="120"/>
                    <a:pt x="143" y="128"/>
                    <a:pt x="134" y="162"/>
                  </a:cubicBezTo>
                  <a:cubicBezTo>
                    <a:pt x="128" y="183"/>
                    <a:pt x="118" y="201"/>
                    <a:pt x="109" y="220"/>
                  </a:cubicBezTo>
                  <a:cubicBezTo>
                    <a:pt x="135" y="248"/>
                    <a:pt x="155" y="282"/>
                    <a:pt x="184" y="306"/>
                  </a:cubicBezTo>
                  <a:cubicBezTo>
                    <a:pt x="169" y="193"/>
                    <a:pt x="235" y="77"/>
                    <a:pt x="317" y="3"/>
                  </a:cubicBezTo>
                  <a:close/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</p:grpSp>
      <p:pic>
        <p:nvPicPr>
          <p:cNvPr id="87" name="Picture 86" descr="quanser-logo.png"/>
          <p:cNvPicPr>
            <a:picLocks noChangeAspect="1"/>
          </p:cNvPicPr>
          <p:nvPr userDrawn="1"/>
        </p:nvPicPr>
        <p:blipFill>
          <a:blip r:embed="rId4" cstate="screen"/>
          <a:stretch>
            <a:fillRect/>
          </a:stretch>
        </p:blipFill>
        <p:spPr>
          <a:xfrm>
            <a:off x="8028384" y="4420234"/>
            <a:ext cx="720080" cy="599788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new title.jpg"/>
          <p:cNvPicPr>
            <a:picLocks noChangeAspect="1"/>
          </p:cNvPicPr>
          <p:nvPr/>
        </p:nvPicPr>
        <p:blipFill>
          <a:blip r:embed="rId12" cstate="print"/>
          <a:srcRect b="82147"/>
          <a:stretch>
            <a:fillRect/>
          </a:stretch>
        </p:blipFill>
        <p:spPr bwMode="hidden">
          <a:xfrm>
            <a:off x="0" y="0"/>
            <a:ext cx="9144000" cy="91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/>
          <p:cNvSpPr/>
          <p:nvPr/>
        </p:nvSpPr>
        <p:spPr>
          <a:xfrm>
            <a:off x="0" y="889214"/>
            <a:ext cx="4572000" cy="5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0038" y="-17256"/>
            <a:ext cx="8652935" cy="99719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en-US" dirty="0" smtClean="0"/>
              <a:t>Click to edit Master title style 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535" y="1076919"/>
            <a:ext cx="8652935" cy="17420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24885" y="4880545"/>
            <a:ext cx="1065803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86A4E-828D-415F-81C6-6103CCCA4873}" type="datetimeFigureOut">
              <a:rPr lang="en-CA" smtClean="0"/>
              <a:pPr/>
              <a:t>25/10/2012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05103" y="4880545"/>
            <a:ext cx="4568671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77463" y="4880545"/>
            <a:ext cx="52832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C2E4E-2CCA-4955-B72B-F4019D75BA9A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38" name="Rectangle 37"/>
          <p:cNvSpPr/>
          <p:nvPr/>
        </p:nvSpPr>
        <p:spPr>
          <a:xfrm>
            <a:off x="4572000" y="889214"/>
            <a:ext cx="4572000" cy="54864"/>
          </a:xfrm>
          <a:prstGeom prst="rect">
            <a:avLst/>
          </a:prstGeom>
          <a:solidFill>
            <a:srgbClr val="1F4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Date Placeholder 4"/>
          <p:cNvSpPr txBox="1">
            <a:spLocks/>
          </p:cNvSpPr>
          <p:nvPr/>
        </p:nvSpPr>
        <p:spPr>
          <a:xfrm>
            <a:off x="1624885" y="4880545"/>
            <a:ext cx="2227035" cy="26295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0" name="Slide Number Placeholder 6"/>
          <p:cNvSpPr txBox="1">
            <a:spLocks/>
          </p:cNvSpPr>
          <p:nvPr/>
        </p:nvSpPr>
        <p:spPr>
          <a:xfrm>
            <a:off x="7277463" y="4880545"/>
            <a:ext cx="528320" cy="26295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41" name="Group 40"/>
          <p:cNvGrpSpPr>
            <a:grpSpLocks noChangeAspect="1"/>
          </p:cNvGrpSpPr>
          <p:nvPr/>
        </p:nvGrpSpPr>
        <p:grpSpPr>
          <a:xfrm>
            <a:off x="395536" y="4587974"/>
            <a:ext cx="1481825" cy="360041"/>
            <a:chOff x="-6350" y="166284"/>
            <a:chExt cx="9147175" cy="2222500"/>
          </a:xfrm>
        </p:grpSpPr>
        <p:sp>
          <p:nvSpPr>
            <p:cNvPr id="42" name="Freeform 5"/>
            <p:cNvSpPr>
              <a:spLocks/>
            </p:cNvSpPr>
            <p:nvPr/>
          </p:nvSpPr>
          <p:spPr bwMode="auto">
            <a:xfrm>
              <a:off x="2419350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3" name="Freeform 6"/>
            <p:cNvSpPr>
              <a:spLocks noEditPoints="1"/>
            </p:cNvSpPr>
            <p:nvPr/>
          </p:nvSpPr>
          <p:spPr bwMode="auto">
            <a:xfrm>
              <a:off x="3082925" y="213909"/>
              <a:ext cx="741363" cy="715963"/>
            </a:xfrm>
            <a:custGeom>
              <a:avLst/>
              <a:gdLst/>
              <a:ahLst/>
              <a:cxnLst>
                <a:cxn ang="0">
                  <a:pos x="134" y="137"/>
                </a:cxn>
                <a:cxn ang="0">
                  <a:pos x="112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4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3" y="227"/>
                </a:cxn>
                <a:cxn ang="0">
                  <a:pos x="145" y="173"/>
                </a:cxn>
                <a:cxn ang="0">
                  <a:pos x="75" y="173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92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4" y="137"/>
                  </a:moveTo>
                  <a:cubicBezTo>
                    <a:pt x="127" y="110"/>
                    <a:pt x="120" y="88"/>
                    <a:pt x="112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3" y="88"/>
                    <a:pt x="95" y="110"/>
                    <a:pt x="87" y="137"/>
                  </a:cubicBezTo>
                  <a:cubicBezTo>
                    <a:pt x="134" y="137"/>
                    <a:pt x="134" y="137"/>
                    <a:pt x="134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3" y="227"/>
                    <a:pt x="163" y="227"/>
                    <a:pt x="163" y="227"/>
                  </a:cubicBezTo>
                  <a:cubicBezTo>
                    <a:pt x="145" y="173"/>
                    <a:pt x="145" y="173"/>
                    <a:pt x="145" y="173"/>
                  </a:cubicBezTo>
                  <a:cubicBezTo>
                    <a:pt x="75" y="173"/>
                    <a:pt x="75" y="173"/>
                    <a:pt x="75" y="173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4" name="Freeform 7"/>
            <p:cNvSpPr>
              <a:spLocks/>
            </p:cNvSpPr>
            <p:nvPr/>
          </p:nvSpPr>
          <p:spPr bwMode="auto">
            <a:xfrm>
              <a:off x="3686175" y="213909"/>
              <a:ext cx="625475" cy="715963"/>
            </a:xfrm>
            <a:custGeom>
              <a:avLst/>
              <a:gdLst/>
              <a:ahLst/>
              <a:cxnLst>
                <a:cxn ang="0">
                  <a:pos x="128" y="451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5" y="83"/>
                </a:cxn>
                <a:cxn ang="0">
                  <a:pos x="265" y="451"/>
                </a:cxn>
                <a:cxn ang="0">
                  <a:pos x="128" y="451"/>
                </a:cxn>
              </a:cxnLst>
              <a:rect l="0" t="0" r="r" b="b"/>
              <a:pathLst>
                <a:path w="394" h="451">
                  <a:moveTo>
                    <a:pt x="128" y="451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5" y="83"/>
                  </a:lnTo>
                  <a:lnTo>
                    <a:pt x="265" y="451"/>
                  </a:lnTo>
                  <a:lnTo>
                    <a:pt x="128" y="45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5" name="Rectangle 8"/>
            <p:cNvSpPr>
              <a:spLocks noChangeArrowheads="1"/>
            </p:cNvSpPr>
            <p:nvPr/>
          </p:nvSpPr>
          <p:spPr bwMode="auto">
            <a:xfrm>
              <a:off x="4379913" y="213909"/>
              <a:ext cx="217488" cy="715963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6" name="Freeform 9"/>
            <p:cNvSpPr>
              <a:spLocks noEditPoints="1"/>
            </p:cNvSpPr>
            <p:nvPr/>
          </p:nvSpPr>
          <p:spPr bwMode="auto">
            <a:xfrm>
              <a:off x="4646613" y="201209"/>
              <a:ext cx="711200" cy="741363"/>
            </a:xfrm>
            <a:custGeom>
              <a:avLst/>
              <a:gdLst/>
              <a:ahLst/>
              <a:cxnLst>
                <a:cxn ang="0">
                  <a:pos x="154" y="115"/>
                </a:cxn>
                <a:cxn ang="0">
                  <a:pos x="113" y="47"/>
                </a:cxn>
                <a:cxn ang="0">
                  <a:pos x="71" y="115"/>
                </a:cxn>
                <a:cxn ang="0">
                  <a:pos x="113" y="187"/>
                </a:cxn>
                <a:cxn ang="0">
                  <a:pos x="154" y="115"/>
                </a:cxn>
                <a:cxn ang="0">
                  <a:pos x="0" y="115"/>
                </a:cxn>
                <a:cxn ang="0">
                  <a:pos x="113" y="0"/>
                </a:cxn>
                <a:cxn ang="0">
                  <a:pos x="226" y="115"/>
                </a:cxn>
                <a:cxn ang="0">
                  <a:pos x="113" y="235"/>
                </a:cxn>
                <a:cxn ang="0">
                  <a:pos x="0" y="115"/>
                </a:cxn>
              </a:cxnLst>
              <a:rect l="0" t="0" r="r" b="b"/>
              <a:pathLst>
                <a:path w="226" h="235">
                  <a:moveTo>
                    <a:pt x="154" y="115"/>
                  </a:moveTo>
                  <a:cubicBezTo>
                    <a:pt x="154" y="75"/>
                    <a:pt x="142" y="47"/>
                    <a:pt x="113" y="47"/>
                  </a:cubicBezTo>
                  <a:cubicBezTo>
                    <a:pt x="84" y="47"/>
                    <a:pt x="71" y="75"/>
                    <a:pt x="71" y="115"/>
                  </a:cubicBezTo>
                  <a:cubicBezTo>
                    <a:pt x="71" y="158"/>
                    <a:pt x="82" y="187"/>
                    <a:pt x="113" y="187"/>
                  </a:cubicBezTo>
                  <a:cubicBezTo>
                    <a:pt x="143" y="187"/>
                    <a:pt x="154" y="158"/>
                    <a:pt x="154" y="115"/>
                  </a:cubicBezTo>
                  <a:moveTo>
                    <a:pt x="0" y="115"/>
                  </a:moveTo>
                  <a:cubicBezTo>
                    <a:pt x="0" y="51"/>
                    <a:pt x="48" y="0"/>
                    <a:pt x="113" y="0"/>
                  </a:cubicBezTo>
                  <a:cubicBezTo>
                    <a:pt x="178" y="0"/>
                    <a:pt x="226" y="51"/>
                    <a:pt x="226" y="115"/>
                  </a:cubicBezTo>
                  <a:cubicBezTo>
                    <a:pt x="226" y="182"/>
                    <a:pt x="183" y="235"/>
                    <a:pt x="113" y="235"/>
                  </a:cubicBezTo>
                  <a:cubicBezTo>
                    <a:pt x="43" y="235"/>
                    <a:pt x="0" y="182"/>
                    <a:pt x="0" y="115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7" name="Freeform 10"/>
            <p:cNvSpPr>
              <a:spLocks/>
            </p:cNvSpPr>
            <p:nvPr/>
          </p:nvSpPr>
          <p:spPr bwMode="auto">
            <a:xfrm>
              <a:off x="5407025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2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8" name="Freeform 11"/>
            <p:cNvSpPr>
              <a:spLocks noEditPoints="1"/>
            </p:cNvSpPr>
            <p:nvPr/>
          </p:nvSpPr>
          <p:spPr bwMode="auto">
            <a:xfrm>
              <a:off x="6057900" y="213909"/>
              <a:ext cx="741363" cy="715963"/>
            </a:xfrm>
            <a:custGeom>
              <a:avLst/>
              <a:gdLst/>
              <a:ahLst/>
              <a:cxnLst>
                <a:cxn ang="0">
                  <a:pos x="135" y="137"/>
                </a:cxn>
                <a:cxn ang="0">
                  <a:pos x="113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5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4" y="227"/>
                </a:cxn>
                <a:cxn ang="0">
                  <a:pos x="146" y="173"/>
                </a:cxn>
                <a:cxn ang="0">
                  <a:pos x="76" y="173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93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5" y="137"/>
                  </a:moveTo>
                  <a:cubicBezTo>
                    <a:pt x="127" y="110"/>
                    <a:pt x="121" y="88"/>
                    <a:pt x="113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4" y="88"/>
                    <a:pt x="96" y="110"/>
                    <a:pt x="87" y="137"/>
                  </a:cubicBezTo>
                  <a:cubicBezTo>
                    <a:pt x="135" y="137"/>
                    <a:pt x="135" y="137"/>
                    <a:pt x="135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4" y="227"/>
                    <a:pt x="164" y="227"/>
                    <a:pt x="164" y="22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76" y="173"/>
                    <a:pt x="76" y="173"/>
                    <a:pt x="76" y="173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3" y="0"/>
                    <a:pt x="93" y="0"/>
                    <a:pt x="93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9" name="Freeform 12"/>
            <p:cNvSpPr>
              <a:spLocks/>
            </p:cNvSpPr>
            <p:nvPr/>
          </p:nvSpPr>
          <p:spPr bwMode="auto">
            <a:xfrm>
              <a:off x="6850063" y="213909"/>
              <a:ext cx="474663" cy="7159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35" y="0"/>
                </a:cxn>
                <a:cxn ang="0">
                  <a:pos x="135" y="365"/>
                </a:cxn>
                <a:cxn ang="0">
                  <a:pos x="299" y="365"/>
                </a:cxn>
                <a:cxn ang="0">
                  <a:pos x="299" y="451"/>
                </a:cxn>
                <a:cxn ang="0">
                  <a:pos x="0" y="451"/>
                </a:cxn>
                <a:cxn ang="0">
                  <a:pos x="0" y="0"/>
                </a:cxn>
              </a:cxnLst>
              <a:rect l="0" t="0" r="r" b="b"/>
              <a:pathLst>
                <a:path w="299" h="451">
                  <a:moveTo>
                    <a:pt x="0" y="0"/>
                  </a:moveTo>
                  <a:lnTo>
                    <a:pt x="135" y="0"/>
                  </a:lnTo>
                  <a:lnTo>
                    <a:pt x="135" y="365"/>
                  </a:lnTo>
                  <a:lnTo>
                    <a:pt x="299" y="365"/>
                  </a:lnTo>
                  <a:lnTo>
                    <a:pt x="299" y="451"/>
                  </a:lnTo>
                  <a:lnTo>
                    <a:pt x="0" y="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0" name="Rectangle 13"/>
            <p:cNvSpPr>
              <a:spLocks noChangeArrowheads="1"/>
            </p:cNvSpPr>
            <p:nvPr/>
          </p:nvSpPr>
          <p:spPr bwMode="auto">
            <a:xfrm>
              <a:off x="2098675" y="1150534"/>
              <a:ext cx="217488" cy="7143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1" name="Freeform 14"/>
            <p:cNvSpPr>
              <a:spLocks/>
            </p:cNvSpPr>
            <p:nvPr/>
          </p:nvSpPr>
          <p:spPr bwMode="auto">
            <a:xfrm>
              <a:off x="2406650" y="1150534"/>
              <a:ext cx="631825" cy="714375"/>
            </a:xfrm>
            <a:custGeom>
              <a:avLst/>
              <a:gdLst/>
              <a:ahLst/>
              <a:cxnLst>
                <a:cxn ang="0">
                  <a:pos x="201" y="227"/>
                </a:cxn>
                <a:cxn ang="0">
                  <a:pos x="156" y="227"/>
                </a:cxn>
                <a:cxn ang="0">
                  <a:pos x="54" y="94"/>
                </a:cxn>
                <a:cxn ang="0">
                  <a:pos x="53" y="94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49" y="0"/>
                </a:cxn>
                <a:cxn ang="0">
                  <a:pos x="147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1" y="0"/>
                </a:cxn>
                <a:cxn ang="0">
                  <a:pos x="201" y="227"/>
                </a:cxn>
              </a:cxnLst>
              <a:rect l="0" t="0" r="r" b="b"/>
              <a:pathLst>
                <a:path w="201" h="227">
                  <a:moveTo>
                    <a:pt x="201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2"/>
                    <a:pt x="54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82" y="40"/>
                    <a:pt x="131" y="99"/>
                    <a:pt x="147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201" y="227"/>
                    <a:pt x="201" y="227"/>
                    <a:pt x="201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2" name="Freeform 15"/>
            <p:cNvSpPr>
              <a:spLocks/>
            </p:cNvSpPr>
            <p:nvPr/>
          </p:nvSpPr>
          <p:spPr bwMode="auto">
            <a:xfrm>
              <a:off x="3079750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1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9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5" y="235"/>
                    <a:pt x="18" y="229"/>
                    <a:pt x="0" y="214"/>
                  </a:cubicBezTo>
                  <a:cubicBezTo>
                    <a:pt x="21" y="176"/>
                    <a:pt x="21" y="176"/>
                    <a:pt x="21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3" name="Freeform 16"/>
            <p:cNvSpPr>
              <a:spLocks/>
            </p:cNvSpPr>
            <p:nvPr/>
          </p:nvSpPr>
          <p:spPr bwMode="auto">
            <a:xfrm>
              <a:off x="3576638" y="1150534"/>
              <a:ext cx="623888" cy="714375"/>
            </a:xfrm>
            <a:custGeom>
              <a:avLst/>
              <a:gdLst/>
              <a:ahLst/>
              <a:cxnLst>
                <a:cxn ang="0">
                  <a:pos x="128" y="450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3" y="0"/>
                </a:cxn>
                <a:cxn ang="0">
                  <a:pos x="393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8" y="450"/>
                </a:cxn>
              </a:cxnLst>
              <a:rect l="0" t="0" r="r" b="b"/>
              <a:pathLst>
                <a:path w="393" h="450">
                  <a:moveTo>
                    <a:pt x="128" y="450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3" y="0"/>
                  </a:lnTo>
                  <a:lnTo>
                    <a:pt x="393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8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4" name="Freeform 17"/>
            <p:cNvSpPr>
              <a:spLocks noEditPoints="1"/>
            </p:cNvSpPr>
            <p:nvPr/>
          </p:nvSpPr>
          <p:spPr bwMode="auto">
            <a:xfrm>
              <a:off x="4270375" y="1150534"/>
              <a:ext cx="612775" cy="727075"/>
            </a:xfrm>
            <a:custGeom>
              <a:avLst/>
              <a:gdLst/>
              <a:ahLst/>
              <a:cxnLst>
                <a:cxn ang="0">
                  <a:pos x="68" y="98"/>
                </a:cxn>
                <a:cxn ang="0">
                  <a:pos x="88" y="98"/>
                </a:cxn>
                <a:cxn ang="0">
                  <a:pos x="115" y="70"/>
                </a:cxn>
                <a:cxn ang="0">
                  <a:pos x="86" y="42"/>
                </a:cxn>
                <a:cxn ang="0">
                  <a:pos x="68" y="42"/>
                </a:cxn>
                <a:cxn ang="0">
                  <a:pos x="68" y="98"/>
                </a:cxn>
                <a:cxn ang="0">
                  <a:pos x="0" y="0"/>
                </a:cxn>
                <a:cxn ang="0">
                  <a:pos x="101" y="0"/>
                </a:cxn>
                <a:cxn ang="0">
                  <a:pos x="183" y="61"/>
                </a:cxn>
                <a:cxn ang="0">
                  <a:pos x="145" y="126"/>
                </a:cxn>
                <a:cxn ang="0">
                  <a:pos x="195" y="223"/>
                </a:cxn>
                <a:cxn ang="0">
                  <a:pos x="122" y="231"/>
                </a:cxn>
                <a:cxn ang="0">
                  <a:pos x="86" y="141"/>
                </a:cxn>
                <a:cxn ang="0">
                  <a:pos x="68" y="141"/>
                </a:cxn>
                <a:cxn ang="0">
                  <a:pos x="68" y="227"/>
                </a:cxn>
                <a:cxn ang="0">
                  <a:pos x="0" y="227"/>
                </a:cxn>
                <a:cxn ang="0">
                  <a:pos x="0" y="0"/>
                </a:cxn>
              </a:cxnLst>
              <a:rect l="0" t="0" r="r" b="b"/>
              <a:pathLst>
                <a:path w="195" h="231">
                  <a:moveTo>
                    <a:pt x="68" y="98"/>
                  </a:moveTo>
                  <a:cubicBezTo>
                    <a:pt x="88" y="98"/>
                    <a:pt x="88" y="98"/>
                    <a:pt x="88" y="98"/>
                  </a:cubicBezTo>
                  <a:cubicBezTo>
                    <a:pt x="106" y="98"/>
                    <a:pt x="115" y="83"/>
                    <a:pt x="115" y="70"/>
                  </a:cubicBezTo>
                  <a:cubicBezTo>
                    <a:pt x="115" y="48"/>
                    <a:pt x="101" y="42"/>
                    <a:pt x="86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8" y="98"/>
                    <a:pt x="68" y="98"/>
                    <a:pt x="68" y="98"/>
                  </a:cubicBezTo>
                  <a:moveTo>
                    <a:pt x="0" y="0"/>
                  </a:moveTo>
                  <a:cubicBezTo>
                    <a:pt x="101" y="0"/>
                    <a:pt x="101" y="0"/>
                    <a:pt x="101" y="0"/>
                  </a:cubicBezTo>
                  <a:cubicBezTo>
                    <a:pt x="154" y="0"/>
                    <a:pt x="183" y="23"/>
                    <a:pt x="183" y="61"/>
                  </a:cubicBezTo>
                  <a:cubicBezTo>
                    <a:pt x="183" y="95"/>
                    <a:pt x="166" y="116"/>
                    <a:pt x="145" y="126"/>
                  </a:cubicBezTo>
                  <a:cubicBezTo>
                    <a:pt x="195" y="223"/>
                    <a:pt x="195" y="223"/>
                    <a:pt x="195" y="223"/>
                  </a:cubicBezTo>
                  <a:cubicBezTo>
                    <a:pt x="122" y="231"/>
                    <a:pt x="122" y="231"/>
                    <a:pt x="122" y="231"/>
                  </a:cubicBezTo>
                  <a:cubicBezTo>
                    <a:pt x="86" y="141"/>
                    <a:pt x="86" y="141"/>
                    <a:pt x="86" y="141"/>
                  </a:cubicBezTo>
                  <a:cubicBezTo>
                    <a:pt x="68" y="141"/>
                    <a:pt x="68" y="141"/>
                    <a:pt x="68" y="141"/>
                  </a:cubicBezTo>
                  <a:cubicBezTo>
                    <a:pt x="68" y="227"/>
                    <a:pt x="68" y="227"/>
                    <a:pt x="68" y="227"/>
                  </a:cubicBezTo>
                  <a:cubicBezTo>
                    <a:pt x="0" y="227"/>
                    <a:pt x="0" y="227"/>
                    <a:pt x="0" y="2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5" name="Freeform 18"/>
            <p:cNvSpPr>
              <a:spLocks/>
            </p:cNvSpPr>
            <p:nvPr/>
          </p:nvSpPr>
          <p:spPr bwMode="auto">
            <a:xfrm>
              <a:off x="4911725" y="1150534"/>
              <a:ext cx="622300" cy="727075"/>
            </a:xfrm>
            <a:custGeom>
              <a:avLst/>
              <a:gdLst/>
              <a:ahLst/>
              <a:cxnLst>
                <a:cxn ang="0">
                  <a:pos x="68" y="0"/>
                </a:cxn>
                <a:cxn ang="0">
                  <a:pos x="68" y="119"/>
                </a:cxn>
                <a:cxn ang="0">
                  <a:pos x="103" y="183"/>
                </a:cxn>
                <a:cxn ang="0">
                  <a:pos x="139" y="118"/>
                </a:cxn>
                <a:cxn ang="0">
                  <a:pos x="139" y="0"/>
                </a:cxn>
                <a:cxn ang="0">
                  <a:pos x="198" y="0"/>
                </a:cxn>
                <a:cxn ang="0">
                  <a:pos x="198" y="137"/>
                </a:cxn>
                <a:cxn ang="0">
                  <a:pos x="100" y="231"/>
                </a:cxn>
                <a:cxn ang="0">
                  <a:pos x="0" y="139"/>
                </a:cxn>
                <a:cxn ang="0">
                  <a:pos x="0" y="0"/>
                </a:cxn>
                <a:cxn ang="0">
                  <a:pos x="68" y="0"/>
                </a:cxn>
              </a:cxnLst>
              <a:rect l="0" t="0" r="r" b="b"/>
              <a:pathLst>
                <a:path w="198" h="231">
                  <a:moveTo>
                    <a:pt x="68" y="0"/>
                  </a:moveTo>
                  <a:cubicBezTo>
                    <a:pt x="68" y="119"/>
                    <a:pt x="68" y="119"/>
                    <a:pt x="68" y="119"/>
                  </a:cubicBezTo>
                  <a:cubicBezTo>
                    <a:pt x="68" y="159"/>
                    <a:pt x="74" y="183"/>
                    <a:pt x="103" y="183"/>
                  </a:cubicBezTo>
                  <a:cubicBezTo>
                    <a:pt x="126" y="183"/>
                    <a:pt x="139" y="161"/>
                    <a:pt x="139" y="118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205"/>
                    <a:pt x="152" y="231"/>
                    <a:pt x="100" y="231"/>
                  </a:cubicBezTo>
                  <a:cubicBezTo>
                    <a:pt x="42" y="231"/>
                    <a:pt x="0" y="206"/>
                    <a:pt x="0" y="1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6" name="Freeform 19"/>
            <p:cNvSpPr>
              <a:spLocks/>
            </p:cNvSpPr>
            <p:nvPr/>
          </p:nvSpPr>
          <p:spPr bwMode="auto">
            <a:xfrm>
              <a:off x="5627688" y="1150534"/>
              <a:ext cx="863600" cy="714375"/>
            </a:xfrm>
            <a:custGeom>
              <a:avLst/>
              <a:gdLst/>
              <a:ahLst/>
              <a:cxnLst>
                <a:cxn ang="0">
                  <a:pos x="275" y="227"/>
                </a:cxn>
                <a:cxn ang="0">
                  <a:pos x="207" y="227"/>
                </a:cxn>
                <a:cxn ang="0">
                  <a:pos x="207" y="68"/>
                </a:cxn>
                <a:cxn ang="0">
                  <a:pos x="206" y="68"/>
                </a:cxn>
                <a:cxn ang="0">
                  <a:pos x="152" y="227"/>
                </a:cxn>
                <a:cxn ang="0">
                  <a:pos x="109" y="227"/>
                </a:cxn>
                <a:cxn ang="0">
                  <a:pos x="55" y="68"/>
                </a:cxn>
                <a:cxn ang="0">
                  <a:pos x="54" y="68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93" y="0"/>
                </a:cxn>
                <a:cxn ang="0">
                  <a:pos x="139" y="140"/>
                </a:cxn>
                <a:cxn ang="0">
                  <a:pos x="140" y="140"/>
                </a:cxn>
                <a:cxn ang="0">
                  <a:pos x="184" y="0"/>
                </a:cxn>
                <a:cxn ang="0">
                  <a:pos x="275" y="0"/>
                </a:cxn>
                <a:cxn ang="0">
                  <a:pos x="275" y="227"/>
                </a:cxn>
              </a:cxnLst>
              <a:rect l="0" t="0" r="r" b="b"/>
              <a:pathLst>
                <a:path w="275" h="227">
                  <a:moveTo>
                    <a:pt x="275" y="227"/>
                  </a:moveTo>
                  <a:cubicBezTo>
                    <a:pt x="207" y="227"/>
                    <a:pt x="207" y="227"/>
                    <a:pt x="207" y="22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6" y="68"/>
                    <a:pt x="206" y="68"/>
                    <a:pt x="206" y="68"/>
                  </a:cubicBezTo>
                  <a:cubicBezTo>
                    <a:pt x="189" y="127"/>
                    <a:pt x="171" y="177"/>
                    <a:pt x="152" y="227"/>
                  </a:cubicBezTo>
                  <a:cubicBezTo>
                    <a:pt x="109" y="227"/>
                    <a:pt x="109" y="227"/>
                    <a:pt x="109" y="227"/>
                  </a:cubicBezTo>
                  <a:cubicBezTo>
                    <a:pt x="91" y="177"/>
                    <a:pt x="72" y="127"/>
                    <a:pt x="55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8" y="43"/>
                    <a:pt x="124" y="86"/>
                    <a:pt x="139" y="140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54" y="86"/>
                    <a:pt x="170" y="43"/>
                    <a:pt x="184" y="0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75" y="227"/>
                    <a:pt x="275" y="227"/>
                    <a:pt x="275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7" name="Freeform 20"/>
            <p:cNvSpPr>
              <a:spLocks/>
            </p:cNvSpPr>
            <p:nvPr/>
          </p:nvSpPr>
          <p:spPr bwMode="auto">
            <a:xfrm>
              <a:off x="6583363" y="1150534"/>
              <a:ext cx="477838" cy="714375"/>
            </a:xfrm>
            <a:custGeom>
              <a:avLst/>
              <a:gdLst/>
              <a:ahLst/>
              <a:cxnLst>
                <a:cxn ang="0">
                  <a:pos x="273" y="83"/>
                </a:cxn>
                <a:cxn ang="0">
                  <a:pos x="136" y="83"/>
                </a:cxn>
                <a:cxn ang="0">
                  <a:pos x="136" y="172"/>
                </a:cxn>
                <a:cxn ang="0">
                  <a:pos x="269" y="172"/>
                </a:cxn>
                <a:cxn ang="0">
                  <a:pos x="269" y="258"/>
                </a:cxn>
                <a:cxn ang="0">
                  <a:pos x="136" y="258"/>
                </a:cxn>
                <a:cxn ang="0">
                  <a:pos x="136" y="365"/>
                </a:cxn>
                <a:cxn ang="0">
                  <a:pos x="301" y="365"/>
                </a:cxn>
                <a:cxn ang="0">
                  <a:pos x="301" y="450"/>
                </a:cxn>
                <a:cxn ang="0">
                  <a:pos x="0" y="450"/>
                </a:cxn>
                <a:cxn ang="0">
                  <a:pos x="0" y="0"/>
                </a:cxn>
                <a:cxn ang="0">
                  <a:pos x="273" y="0"/>
                </a:cxn>
                <a:cxn ang="0">
                  <a:pos x="273" y="83"/>
                </a:cxn>
              </a:cxnLst>
              <a:rect l="0" t="0" r="r" b="b"/>
              <a:pathLst>
                <a:path w="301" h="450">
                  <a:moveTo>
                    <a:pt x="273" y="83"/>
                  </a:moveTo>
                  <a:lnTo>
                    <a:pt x="136" y="83"/>
                  </a:lnTo>
                  <a:lnTo>
                    <a:pt x="136" y="172"/>
                  </a:lnTo>
                  <a:lnTo>
                    <a:pt x="269" y="172"/>
                  </a:lnTo>
                  <a:lnTo>
                    <a:pt x="269" y="258"/>
                  </a:lnTo>
                  <a:lnTo>
                    <a:pt x="136" y="258"/>
                  </a:lnTo>
                  <a:lnTo>
                    <a:pt x="136" y="365"/>
                  </a:lnTo>
                  <a:lnTo>
                    <a:pt x="301" y="365"/>
                  </a:lnTo>
                  <a:lnTo>
                    <a:pt x="301" y="450"/>
                  </a:lnTo>
                  <a:lnTo>
                    <a:pt x="0" y="450"/>
                  </a:lnTo>
                  <a:lnTo>
                    <a:pt x="0" y="0"/>
                  </a:lnTo>
                  <a:lnTo>
                    <a:pt x="273" y="0"/>
                  </a:lnTo>
                  <a:lnTo>
                    <a:pt x="273" y="8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8" name="Freeform 21"/>
            <p:cNvSpPr>
              <a:spLocks/>
            </p:cNvSpPr>
            <p:nvPr/>
          </p:nvSpPr>
          <p:spPr bwMode="auto">
            <a:xfrm>
              <a:off x="7097713" y="1150534"/>
              <a:ext cx="635000" cy="714375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7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7" y="227"/>
                    <a:pt x="157" y="227"/>
                    <a:pt x="157" y="227"/>
                  </a:cubicBezTo>
                  <a:cubicBezTo>
                    <a:pt x="122" y="186"/>
                    <a:pt x="76" y="132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2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59" name="Freeform 22"/>
            <p:cNvSpPr>
              <a:spLocks/>
            </p:cNvSpPr>
            <p:nvPr/>
          </p:nvSpPr>
          <p:spPr bwMode="auto">
            <a:xfrm>
              <a:off x="7773988" y="1150534"/>
              <a:ext cx="625475" cy="714375"/>
            </a:xfrm>
            <a:custGeom>
              <a:avLst/>
              <a:gdLst/>
              <a:ahLst/>
              <a:cxnLst>
                <a:cxn ang="0">
                  <a:pos x="129" y="450"/>
                </a:cxn>
                <a:cxn ang="0">
                  <a:pos x="129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9" y="450"/>
                </a:cxn>
              </a:cxnLst>
              <a:rect l="0" t="0" r="r" b="b"/>
              <a:pathLst>
                <a:path w="394" h="450">
                  <a:moveTo>
                    <a:pt x="129" y="450"/>
                  </a:moveTo>
                  <a:lnTo>
                    <a:pt x="129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9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60" name="Freeform 23"/>
            <p:cNvSpPr>
              <a:spLocks/>
            </p:cNvSpPr>
            <p:nvPr/>
          </p:nvSpPr>
          <p:spPr bwMode="auto">
            <a:xfrm>
              <a:off x="8405813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0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8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4" y="235"/>
                    <a:pt x="18" y="229"/>
                    <a:pt x="0" y="214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61" name="Freeform 24"/>
            <p:cNvSpPr>
              <a:spLocks noEditPoints="1"/>
            </p:cNvSpPr>
            <p:nvPr/>
          </p:nvSpPr>
          <p:spPr bwMode="auto">
            <a:xfrm>
              <a:off x="8896350" y="1160059"/>
              <a:ext cx="244475" cy="112713"/>
            </a:xfrm>
            <a:custGeom>
              <a:avLst/>
              <a:gdLst/>
              <a:ahLst/>
              <a:cxnLst>
                <a:cxn ang="0">
                  <a:pos x="154" y="71"/>
                </a:cxn>
                <a:cxn ang="0">
                  <a:pos x="142" y="71"/>
                </a:cxn>
                <a:cxn ang="0">
                  <a:pos x="142" y="17"/>
                </a:cxn>
                <a:cxn ang="0">
                  <a:pos x="140" y="17"/>
                </a:cxn>
                <a:cxn ang="0">
                  <a:pos x="112" y="71"/>
                </a:cxn>
                <a:cxn ang="0">
                  <a:pos x="106" y="71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71"/>
                </a:cxn>
                <a:cxn ang="0">
                  <a:pos x="71" y="71"/>
                </a:cxn>
                <a:cxn ang="0">
                  <a:pos x="71" y="0"/>
                </a:cxn>
                <a:cxn ang="0">
                  <a:pos x="85" y="0"/>
                </a:cxn>
                <a:cxn ang="0">
                  <a:pos x="110" y="53"/>
                </a:cxn>
                <a:cxn ang="0">
                  <a:pos x="140" y="0"/>
                </a:cxn>
                <a:cxn ang="0">
                  <a:pos x="154" y="0"/>
                </a:cxn>
                <a:cxn ang="0">
                  <a:pos x="154" y="71"/>
                </a:cxn>
                <a:cxn ang="0">
                  <a:pos x="23" y="71"/>
                </a:cxn>
                <a:cxn ang="0">
                  <a:pos x="23" y="8"/>
                </a:cxn>
                <a:cxn ang="0">
                  <a:pos x="0" y="8"/>
                </a:cxn>
                <a:cxn ang="0">
                  <a:pos x="0" y="0"/>
                </a:cxn>
                <a:cxn ang="0">
                  <a:pos x="59" y="0"/>
                </a:cxn>
                <a:cxn ang="0">
                  <a:pos x="59" y="8"/>
                </a:cxn>
                <a:cxn ang="0">
                  <a:pos x="35" y="8"/>
                </a:cxn>
                <a:cxn ang="0">
                  <a:pos x="35" y="71"/>
                </a:cxn>
                <a:cxn ang="0">
                  <a:pos x="23" y="71"/>
                </a:cxn>
              </a:cxnLst>
              <a:rect l="0" t="0" r="r" b="b"/>
              <a:pathLst>
                <a:path w="154" h="71">
                  <a:moveTo>
                    <a:pt x="154" y="71"/>
                  </a:moveTo>
                  <a:lnTo>
                    <a:pt x="142" y="71"/>
                  </a:lnTo>
                  <a:lnTo>
                    <a:pt x="142" y="17"/>
                  </a:lnTo>
                  <a:lnTo>
                    <a:pt x="140" y="17"/>
                  </a:lnTo>
                  <a:lnTo>
                    <a:pt x="112" y="71"/>
                  </a:lnTo>
                  <a:lnTo>
                    <a:pt x="106" y="71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71"/>
                  </a:lnTo>
                  <a:lnTo>
                    <a:pt x="71" y="71"/>
                  </a:lnTo>
                  <a:lnTo>
                    <a:pt x="71" y="0"/>
                  </a:lnTo>
                  <a:lnTo>
                    <a:pt x="85" y="0"/>
                  </a:lnTo>
                  <a:lnTo>
                    <a:pt x="110" y="53"/>
                  </a:lnTo>
                  <a:lnTo>
                    <a:pt x="140" y="0"/>
                  </a:lnTo>
                  <a:lnTo>
                    <a:pt x="154" y="0"/>
                  </a:lnTo>
                  <a:lnTo>
                    <a:pt x="154" y="71"/>
                  </a:lnTo>
                  <a:close/>
                  <a:moveTo>
                    <a:pt x="23" y="71"/>
                  </a:moveTo>
                  <a:lnTo>
                    <a:pt x="23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8"/>
                  </a:lnTo>
                  <a:lnTo>
                    <a:pt x="35" y="8"/>
                  </a:lnTo>
                  <a:lnTo>
                    <a:pt x="35" y="71"/>
                  </a:lnTo>
                  <a:lnTo>
                    <a:pt x="23" y="7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62" name="Freeform 25"/>
            <p:cNvSpPr>
              <a:spLocks/>
            </p:cNvSpPr>
            <p:nvPr/>
          </p:nvSpPr>
          <p:spPr bwMode="auto">
            <a:xfrm>
              <a:off x="-6350" y="166284"/>
              <a:ext cx="1941513" cy="1462088"/>
            </a:xfrm>
            <a:custGeom>
              <a:avLst/>
              <a:gdLst/>
              <a:ahLst/>
              <a:cxnLst>
                <a:cxn ang="0">
                  <a:pos x="2" y="78"/>
                </a:cxn>
                <a:cxn ang="0">
                  <a:pos x="150" y="14"/>
                </a:cxn>
                <a:cxn ang="0">
                  <a:pos x="349" y="51"/>
                </a:cxn>
                <a:cxn ang="0">
                  <a:pos x="614" y="355"/>
                </a:cxn>
                <a:cxn ang="0">
                  <a:pos x="614" y="372"/>
                </a:cxn>
                <a:cxn ang="0">
                  <a:pos x="426" y="460"/>
                </a:cxn>
                <a:cxn ang="0">
                  <a:pos x="396" y="454"/>
                </a:cxn>
                <a:cxn ang="0">
                  <a:pos x="135" y="163"/>
                </a:cxn>
                <a:cxn ang="0">
                  <a:pos x="5" y="86"/>
                </a:cxn>
                <a:cxn ang="0">
                  <a:pos x="2" y="78"/>
                </a:cxn>
              </a:cxnLst>
              <a:rect l="0" t="0" r="r" b="b"/>
              <a:pathLst>
                <a:path w="618" h="464">
                  <a:moveTo>
                    <a:pt x="2" y="78"/>
                  </a:moveTo>
                  <a:cubicBezTo>
                    <a:pt x="49" y="46"/>
                    <a:pt x="95" y="24"/>
                    <a:pt x="150" y="14"/>
                  </a:cubicBezTo>
                  <a:cubicBezTo>
                    <a:pt x="220" y="1"/>
                    <a:pt x="296" y="0"/>
                    <a:pt x="349" y="51"/>
                  </a:cubicBezTo>
                  <a:cubicBezTo>
                    <a:pt x="447" y="146"/>
                    <a:pt x="527" y="246"/>
                    <a:pt x="614" y="355"/>
                  </a:cubicBezTo>
                  <a:cubicBezTo>
                    <a:pt x="618" y="359"/>
                    <a:pt x="617" y="371"/>
                    <a:pt x="614" y="372"/>
                  </a:cubicBezTo>
                  <a:cubicBezTo>
                    <a:pt x="553" y="407"/>
                    <a:pt x="492" y="436"/>
                    <a:pt x="426" y="460"/>
                  </a:cubicBezTo>
                  <a:cubicBezTo>
                    <a:pt x="416" y="464"/>
                    <a:pt x="402" y="460"/>
                    <a:pt x="396" y="454"/>
                  </a:cubicBezTo>
                  <a:cubicBezTo>
                    <a:pt x="297" y="364"/>
                    <a:pt x="229" y="256"/>
                    <a:pt x="135" y="163"/>
                  </a:cubicBezTo>
                  <a:cubicBezTo>
                    <a:pt x="98" y="127"/>
                    <a:pt x="54" y="101"/>
                    <a:pt x="5" y="86"/>
                  </a:cubicBezTo>
                  <a:cubicBezTo>
                    <a:pt x="1" y="85"/>
                    <a:pt x="0" y="80"/>
                    <a:pt x="2" y="78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63" name="Freeform 26"/>
            <p:cNvSpPr>
              <a:spLocks/>
            </p:cNvSpPr>
            <p:nvPr/>
          </p:nvSpPr>
          <p:spPr bwMode="auto">
            <a:xfrm>
              <a:off x="471488" y="1029884"/>
              <a:ext cx="619125" cy="1358900"/>
            </a:xfrm>
            <a:custGeom>
              <a:avLst/>
              <a:gdLst/>
              <a:ahLst/>
              <a:cxnLst>
                <a:cxn ang="0">
                  <a:pos x="196" y="242"/>
                </a:cxn>
                <a:cxn ang="0">
                  <a:pos x="19" y="431"/>
                </a:cxn>
                <a:cxn ang="0">
                  <a:pos x="26" y="209"/>
                </a:cxn>
                <a:cxn ang="0">
                  <a:pos x="59" y="0"/>
                </a:cxn>
                <a:cxn ang="0">
                  <a:pos x="197" y="161"/>
                </a:cxn>
                <a:cxn ang="0">
                  <a:pos x="196" y="242"/>
                </a:cxn>
              </a:cxnLst>
              <a:rect l="0" t="0" r="r" b="b"/>
              <a:pathLst>
                <a:path w="197" h="431">
                  <a:moveTo>
                    <a:pt x="196" y="242"/>
                  </a:moveTo>
                  <a:cubicBezTo>
                    <a:pt x="125" y="293"/>
                    <a:pt x="64" y="357"/>
                    <a:pt x="19" y="431"/>
                  </a:cubicBezTo>
                  <a:cubicBezTo>
                    <a:pt x="1" y="358"/>
                    <a:pt x="0" y="280"/>
                    <a:pt x="26" y="209"/>
                  </a:cubicBezTo>
                  <a:cubicBezTo>
                    <a:pt x="50" y="140"/>
                    <a:pt x="55" y="72"/>
                    <a:pt x="59" y="0"/>
                  </a:cubicBezTo>
                  <a:cubicBezTo>
                    <a:pt x="104" y="52"/>
                    <a:pt x="155" y="109"/>
                    <a:pt x="197" y="161"/>
                  </a:cubicBezTo>
                  <a:cubicBezTo>
                    <a:pt x="196" y="242"/>
                    <a:pt x="196" y="242"/>
                    <a:pt x="196" y="242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64" name="Freeform 27"/>
            <p:cNvSpPr>
              <a:spLocks/>
            </p:cNvSpPr>
            <p:nvPr/>
          </p:nvSpPr>
          <p:spPr bwMode="auto">
            <a:xfrm>
              <a:off x="1319213" y="185334"/>
              <a:ext cx="996950" cy="965200"/>
            </a:xfrm>
            <a:custGeom>
              <a:avLst/>
              <a:gdLst/>
              <a:ahLst/>
              <a:cxnLst>
                <a:cxn ang="0">
                  <a:pos x="317" y="3"/>
                </a:cxn>
                <a:cxn ang="0">
                  <a:pos x="63" y="22"/>
                </a:cxn>
                <a:cxn ang="0">
                  <a:pos x="0" y="95"/>
                </a:cxn>
                <a:cxn ang="0">
                  <a:pos x="31" y="131"/>
                </a:cxn>
                <a:cxn ang="0">
                  <a:pos x="92" y="87"/>
                </a:cxn>
                <a:cxn ang="0">
                  <a:pos x="118" y="82"/>
                </a:cxn>
                <a:cxn ang="0">
                  <a:pos x="188" y="92"/>
                </a:cxn>
                <a:cxn ang="0">
                  <a:pos x="199" y="121"/>
                </a:cxn>
                <a:cxn ang="0">
                  <a:pos x="134" y="162"/>
                </a:cxn>
                <a:cxn ang="0">
                  <a:pos x="109" y="220"/>
                </a:cxn>
                <a:cxn ang="0">
                  <a:pos x="184" y="306"/>
                </a:cxn>
                <a:cxn ang="0">
                  <a:pos x="317" y="3"/>
                </a:cxn>
              </a:cxnLst>
              <a:rect l="0" t="0" r="r" b="b"/>
              <a:pathLst>
                <a:path w="317" h="306">
                  <a:moveTo>
                    <a:pt x="317" y="3"/>
                  </a:moveTo>
                  <a:cubicBezTo>
                    <a:pt x="180" y="4"/>
                    <a:pt x="139" y="0"/>
                    <a:pt x="63" y="22"/>
                  </a:cubicBezTo>
                  <a:cubicBezTo>
                    <a:pt x="32" y="31"/>
                    <a:pt x="2" y="60"/>
                    <a:pt x="0" y="95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56" y="123"/>
                    <a:pt x="70" y="99"/>
                    <a:pt x="92" y="87"/>
                  </a:cubicBezTo>
                  <a:cubicBezTo>
                    <a:pt x="100" y="84"/>
                    <a:pt x="109" y="79"/>
                    <a:pt x="118" y="82"/>
                  </a:cubicBezTo>
                  <a:cubicBezTo>
                    <a:pt x="145" y="93"/>
                    <a:pt x="165" y="85"/>
                    <a:pt x="188" y="92"/>
                  </a:cubicBezTo>
                  <a:cubicBezTo>
                    <a:pt x="197" y="94"/>
                    <a:pt x="201" y="121"/>
                    <a:pt x="199" y="121"/>
                  </a:cubicBezTo>
                  <a:cubicBezTo>
                    <a:pt x="168" y="120"/>
                    <a:pt x="143" y="128"/>
                    <a:pt x="134" y="162"/>
                  </a:cubicBezTo>
                  <a:cubicBezTo>
                    <a:pt x="128" y="183"/>
                    <a:pt x="118" y="201"/>
                    <a:pt x="109" y="220"/>
                  </a:cubicBezTo>
                  <a:cubicBezTo>
                    <a:pt x="135" y="248"/>
                    <a:pt x="155" y="282"/>
                    <a:pt x="184" y="306"/>
                  </a:cubicBezTo>
                  <a:cubicBezTo>
                    <a:pt x="169" y="193"/>
                    <a:pt x="235" y="77"/>
                    <a:pt x="317" y="3"/>
                  </a:cubicBezTo>
                  <a:close/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</p:grpSp>
      <p:pic>
        <p:nvPicPr>
          <p:cNvPr id="65" name="Picture 64" descr="quanser-logo.png"/>
          <p:cNvPicPr>
            <a:picLocks noChangeAspect="1"/>
          </p:cNvPicPr>
          <p:nvPr/>
        </p:nvPicPr>
        <p:blipFill>
          <a:blip r:embed="rId13" cstate="screen"/>
          <a:stretch>
            <a:fillRect/>
          </a:stretch>
        </p:blipFill>
        <p:spPr>
          <a:xfrm>
            <a:off x="8028384" y="4420234"/>
            <a:ext cx="720080" cy="5997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ransition>
    <p:fade/>
  </p:transition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7338" marR="0" indent="-287338" algn="l" defTabSz="914400" rtl="0" eaLnBrk="1" fontAlgn="auto" latinLnBrk="0" hangingPunct="1">
        <a:lnSpc>
          <a:spcPct val="90000"/>
        </a:lnSpc>
        <a:spcBef>
          <a:spcPts val="1800"/>
        </a:spcBef>
        <a:spcAft>
          <a:spcPts val="0"/>
        </a:spcAft>
        <a:buClr>
          <a:schemeClr val="tx2"/>
        </a:buClr>
        <a:buSzPct val="80000"/>
        <a:buFont typeface="Wingdings" pitchFamily="2" charset="2"/>
        <a:buChar char="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90000"/>
        </a:lnSpc>
        <a:spcBef>
          <a:spcPct val="20000"/>
        </a:spcBef>
        <a:buClr>
          <a:schemeClr val="accent1"/>
        </a:buClr>
        <a:buSzPct val="80000"/>
        <a:buFont typeface="Wingdings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20000"/>
        </a:spcBef>
        <a:buSzPct val="70000"/>
        <a:buFont typeface="Wingdings" pitchFamily="2" charset="2"/>
        <a:buChar char="l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3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 descr="Background-02a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 bwMode="hidden">
          <a:xfrm flipH="1">
            <a:off x="2286000" y="0"/>
            <a:ext cx="6858000" cy="5143500"/>
          </a:xfrm>
          <a:prstGeom prst="rect">
            <a:avLst/>
          </a:prstGeom>
        </p:spPr>
      </p:pic>
      <p:pic>
        <p:nvPicPr>
          <p:cNvPr id="112" name="Picture 111" descr="Background-02a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 bwMode="hidden">
          <a:xfrm>
            <a:off x="0" y="0"/>
            <a:ext cx="6858000" cy="5143500"/>
          </a:xfrm>
          <a:prstGeom prst="rect">
            <a:avLst/>
          </a:prstGeom>
        </p:spPr>
      </p:pic>
      <p:pic>
        <p:nvPicPr>
          <p:cNvPr id="113" name="Picture 112" descr="iStock_000015542414Medium.jpg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-125016" y="1"/>
            <a:ext cx="7073280" cy="32198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4" name="Picture 11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139952" y="2643758"/>
            <a:ext cx="2232000" cy="18448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5" name="Picture 114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13740" y="1851670"/>
            <a:ext cx="3138780" cy="26040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6" name="Picture 115" descr="Student_Cover_noback.png"/>
          <p:cNvPicPr>
            <a:picLocks noChangeAspect="1"/>
          </p:cNvPicPr>
          <p:nvPr/>
        </p:nvPicPr>
        <p:blipFill>
          <a:blip r:embed="rId7" cstate="print"/>
          <a:srcRect l="4831"/>
          <a:stretch>
            <a:fillRect/>
          </a:stretch>
        </p:blipFill>
        <p:spPr>
          <a:xfrm>
            <a:off x="0" y="1059582"/>
            <a:ext cx="4974447" cy="3456384"/>
          </a:xfrm>
          <a:prstGeom prst="rect">
            <a:avLst/>
          </a:prstGeom>
        </p:spPr>
      </p:pic>
      <p:pic>
        <p:nvPicPr>
          <p:cNvPr id="117" name="Picture 116" descr="M:\Marketing\IMAGES\PURCHASED-istock\iStock_000004950259Small.jpg"/>
          <p:cNvPicPr>
            <a:picLocks noChangeAspect="1" noChangeArrowheads="1"/>
          </p:cNvPicPr>
          <p:nvPr/>
        </p:nvPicPr>
        <p:blipFill>
          <a:blip r:embed="rId8" cstate="print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079354" y="0"/>
            <a:ext cx="3173165" cy="21096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8" name="Title 1"/>
          <p:cNvSpPr txBox="1">
            <a:spLocks/>
          </p:cNvSpPr>
          <p:nvPr/>
        </p:nvSpPr>
        <p:spPr bwMode="invGray">
          <a:xfrm>
            <a:off x="1817440" y="560984"/>
            <a:ext cx="5040560" cy="4985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60000"/>
                    </a:prst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QNET </a:t>
            </a:r>
            <a:r>
              <a:rPr kumimoji="0" lang="en-CA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60000"/>
                    </a:prst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Myoelectric</a:t>
            </a:r>
            <a:r>
              <a:rPr kumimoji="0" lang="en-CA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60000"/>
                    </a:prst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lang="en-CA" sz="3600" b="1" dirty="0" smtClean="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rPr>
              <a:t>Trainer</a:t>
            </a:r>
            <a:endParaRPr kumimoji="0" lang="en-CA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63500" dist="50800" dir="2700000" algn="tl" rotWithShape="0">
                  <a:prstClr val="black">
                    <a:alpha val="60000"/>
                  </a:prst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-1" y="0"/>
            <a:ext cx="9144001" cy="327378"/>
            <a:chOff x="9315" y="0"/>
            <a:chExt cx="9144000" cy="327378"/>
          </a:xfrm>
        </p:grpSpPr>
        <p:sp>
          <p:nvSpPr>
            <p:cNvPr id="120" name="Rectangle 119"/>
            <p:cNvSpPr/>
            <p:nvPr/>
          </p:nvSpPr>
          <p:spPr>
            <a:xfrm>
              <a:off x="9315" y="0"/>
              <a:ext cx="9144000" cy="327378"/>
            </a:xfrm>
            <a:prstGeom prst="rect">
              <a:avLst/>
            </a:prstGeom>
            <a:solidFill>
              <a:srgbClr val="C8292A"/>
            </a:solidFill>
            <a:ln>
              <a:solidFill>
                <a:srgbClr val="C829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/>
            <p:cNvSpPr/>
            <p:nvPr/>
          </p:nvSpPr>
          <p:spPr bwMode="gray">
            <a:xfrm>
              <a:off x="9315" y="57055"/>
              <a:ext cx="9144000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CA" sz="1600" b="1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Quanser QNET </a:t>
              </a:r>
              <a:r>
                <a:rPr lang="en-CA" sz="1600" b="1" dirty="0" err="1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Myoelectric</a:t>
              </a:r>
              <a:r>
                <a:rPr lang="en-CA" sz="1600" b="1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Trainer </a:t>
              </a:r>
              <a:r>
                <a:rPr lang="en-CA" sz="1600" b="1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Overview</a:t>
              </a:r>
              <a:endParaRPr lang="en-CA" sz="16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22" name="Rectangle 121"/>
          <p:cNvSpPr/>
          <p:nvPr/>
        </p:nvSpPr>
        <p:spPr>
          <a:xfrm>
            <a:off x="0" y="4299944"/>
            <a:ext cx="9144000" cy="843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3" name="Subtitle 6"/>
          <p:cNvSpPr txBox="1">
            <a:spLocks/>
          </p:cNvSpPr>
          <p:nvPr/>
        </p:nvSpPr>
        <p:spPr>
          <a:xfrm>
            <a:off x="2339752" y="4731990"/>
            <a:ext cx="4713316" cy="2160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CA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QNET lab experiments are designed for NI ELVIS by Quanser </a:t>
            </a:r>
            <a:endParaRPr kumimoji="0" lang="en-CA" sz="11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24" name="Group 40"/>
          <p:cNvGrpSpPr/>
          <p:nvPr/>
        </p:nvGrpSpPr>
        <p:grpSpPr>
          <a:xfrm>
            <a:off x="179514" y="4639676"/>
            <a:ext cx="1565399" cy="380347"/>
            <a:chOff x="-6350" y="166284"/>
            <a:chExt cx="9147175" cy="2222500"/>
          </a:xfrm>
        </p:grpSpPr>
        <p:sp>
          <p:nvSpPr>
            <p:cNvPr id="125" name="Freeform 5"/>
            <p:cNvSpPr>
              <a:spLocks/>
            </p:cNvSpPr>
            <p:nvPr/>
          </p:nvSpPr>
          <p:spPr bwMode="auto">
            <a:xfrm>
              <a:off x="2419350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26" name="Freeform 6"/>
            <p:cNvSpPr>
              <a:spLocks noEditPoints="1"/>
            </p:cNvSpPr>
            <p:nvPr/>
          </p:nvSpPr>
          <p:spPr bwMode="auto">
            <a:xfrm>
              <a:off x="3082925" y="213909"/>
              <a:ext cx="741363" cy="715963"/>
            </a:xfrm>
            <a:custGeom>
              <a:avLst/>
              <a:gdLst/>
              <a:ahLst/>
              <a:cxnLst>
                <a:cxn ang="0">
                  <a:pos x="134" y="137"/>
                </a:cxn>
                <a:cxn ang="0">
                  <a:pos x="112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4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3" y="227"/>
                </a:cxn>
                <a:cxn ang="0">
                  <a:pos x="145" y="173"/>
                </a:cxn>
                <a:cxn ang="0">
                  <a:pos x="75" y="173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92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4" y="137"/>
                  </a:moveTo>
                  <a:cubicBezTo>
                    <a:pt x="127" y="110"/>
                    <a:pt x="120" y="88"/>
                    <a:pt x="112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3" y="88"/>
                    <a:pt x="95" y="110"/>
                    <a:pt x="87" y="137"/>
                  </a:cubicBezTo>
                  <a:cubicBezTo>
                    <a:pt x="134" y="137"/>
                    <a:pt x="134" y="137"/>
                    <a:pt x="134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3" y="227"/>
                    <a:pt x="163" y="227"/>
                    <a:pt x="163" y="227"/>
                  </a:cubicBezTo>
                  <a:cubicBezTo>
                    <a:pt x="145" y="173"/>
                    <a:pt x="145" y="173"/>
                    <a:pt x="145" y="173"/>
                  </a:cubicBezTo>
                  <a:cubicBezTo>
                    <a:pt x="75" y="173"/>
                    <a:pt x="75" y="173"/>
                    <a:pt x="75" y="173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27" name="Freeform 7"/>
            <p:cNvSpPr>
              <a:spLocks/>
            </p:cNvSpPr>
            <p:nvPr/>
          </p:nvSpPr>
          <p:spPr bwMode="auto">
            <a:xfrm>
              <a:off x="3686175" y="213909"/>
              <a:ext cx="625475" cy="715963"/>
            </a:xfrm>
            <a:custGeom>
              <a:avLst/>
              <a:gdLst/>
              <a:ahLst/>
              <a:cxnLst>
                <a:cxn ang="0">
                  <a:pos x="128" y="451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5" y="83"/>
                </a:cxn>
                <a:cxn ang="0">
                  <a:pos x="265" y="451"/>
                </a:cxn>
                <a:cxn ang="0">
                  <a:pos x="128" y="451"/>
                </a:cxn>
              </a:cxnLst>
              <a:rect l="0" t="0" r="r" b="b"/>
              <a:pathLst>
                <a:path w="394" h="451">
                  <a:moveTo>
                    <a:pt x="128" y="451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5" y="83"/>
                  </a:lnTo>
                  <a:lnTo>
                    <a:pt x="265" y="451"/>
                  </a:lnTo>
                  <a:lnTo>
                    <a:pt x="128" y="45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28" name="Rectangle 8"/>
            <p:cNvSpPr>
              <a:spLocks noChangeArrowheads="1"/>
            </p:cNvSpPr>
            <p:nvPr/>
          </p:nvSpPr>
          <p:spPr bwMode="auto">
            <a:xfrm>
              <a:off x="4379913" y="213909"/>
              <a:ext cx="217488" cy="715963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29" name="Freeform 9"/>
            <p:cNvSpPr>
              <a:spLocks noEditPoints="1"/>
            </p:cNvSpPr>
            <p:nvPr/>
          </p:nvSpPr>
          <p:spPr bwMode="auto">
            <a:xfrm>
              <a:off x="4646613" y="201209"/>
              <a:ext cx="711200" cy="741363"/>
            </a:xfrm>
            <a:custGeom>
              <a:avLst/>
              <a:gdLst/>
              <a:ahLst/>
              <a:cxnLst>
                <a:cxn ang="0">
                  <a:pos x="154" y="115"/>
                </a:cxn>
                <a:cxn ang="0">
                  <a:pos x="113" y="47"/>
                </a:cxn>
                <a:cxn ang="0">
                  <a:pos x="71" y="115"/>
                </a:cxn>
                <a:cxn ang="0">
                  <a:pos x="113" y="187"/>
                </a:cxn>
                <a:cxn ang="0">
                  <a:pos x="154" y="115"/>
                </a:cxn>
                <a:cxn ang="0">
                  <a:pos x="0" y="115"/>
                </a:cxn>
                <a:cxn ang="0">
                  <a:pos x="113" y="0"/>
                </a:cxn>
                <a:cxn ang="0">
                  <a:pos x="226" y="115"/>
                </a:cxn>
                <a:cxn ang="0">
                  <a:pos x="113" y="235"/>
                </a:cxn>
                <a:cxn ang="0">
                  <a:pos x="0" y="115"/>
                </a:cxn>
              </a:cxnLst>
              <a:rect l="0" t="0" r="r" b="b"/>
              <a:pathLst>
                <a:path w="226" h="235">
                  <a:moveTo>
                    <a:pt x="154" y="115"/>
                  </a:moveTo>
                  <a:cubicBezTo>
                    <a:pt x="154" y="75"/>
                    <a:pt x="142" y="47"/>
                    <a:pt x="113" y="47"/>
                  </a:cubicBezTo>
                  <a:cubicBezTo>
                    <a:pt x="84" y="47"/>
                    <a:pt x="71" y="75"/>
                    <a:pt x="71" y="115"/>
                  </a:cubicBezTo>
                  <a:cubicBezTo>
                    <a:pt x="71" y="158"/>
                    <a:pt x="82" y="187"/>
                    <a:pt x="113" y="187"/>
                  </a:cubicBezTo>
                  <a:cubicBezTo>
                    <a:pt x="143" y="187"/>
                    <a:pt x="154" y="158"/>
                    <a:pt x="154" y="115"/>
                  </a:cubicBezTo>
                  <a:moveTo>
                    <a:pt x="0" y="115"/>
                  </a:moveTo>
                  <a:cubicBezTo>
                    <a:pt x="0" y="51"/>
                    <a:pt x="48" y="0"/>
                    <a:pt x="113" y="0"/>
                  </a:cubicBezTo>
                  <a:cubicBezTo>
                    <a:pt x="178" y="0"/>
                    <a:pt x="226" y="51"/>
                    <a:pt x="226" y="115"/>
                  </a:cubicBezTo>
                  <a:cubicBezTo>
                    <a:pt x="226" y="182"/>
                    <a:pt x="183" y="235"/>
                    <a:pt x="113" y="235"/>
                  </a:cubicBezTo>
                  <a:cubicBezTo>
                    <a:pt x="43" y="235"/>
                    <a:pt x="0" y="182"/>
                    <a:pt x="0" y="115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30" name="Freeform 10"/>
            <p:cNvSpPr>
              <a:spLocks/>
            </p:cNvSpPr>
            <p:nvPr/>
          </p:nvSpPr>
          <p:spPr bwMode="auto">
            <a:xfrm>
              <a:off x="5407025" y="213909"/>
              <a:ext cx="635000" cy="715963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6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1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2" y="40"/>
                    <a:pt x="131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31" name="Freeform 11"/>
            <p:cNvSpPr>
              <a:spLocks noEditPoints="1"/>
            </p:cNvSpPr>
            <p:nvPr/>
          </p:nvSpPr>
          <p:spPr bwMode="auto">
            <a:xfrm>
              <a:off x="6057900" y="213909"/>
              <a:ext cx="741363" cy="715963"/>
            </a:xfrm>
            <a:custGeom>
              <a:avLst/>
              <a:gdLst/>
              <a:ahLst/>
              <a:cxnLst>
                <a:cxn ang="0">
                  <a:pos x="135" y="137"/>
                </a:cxn>
                <a:cxn ang="0">
                  <a:pos x="113" y="56"/>
                </a:cxn>
                <a:cxn ang="0">
                  <a:pos x="112" y="56"/>
                </a:cxn>
                <a:cxn ang="0">
                  <a:pos x="87" y="137"/>
                </a:cxn>
                <a:cxn ang="0">
                  <a:pos x="135" y="137"/>
                </a:cxn>
                <a:cxn ang="0">
                  <a:pos x="150" y="0"/>
                </a:cxn>
                <a:cxn ang="0">
                  <a:pos x="236" y="227"/>
                </a:cxn>
                <a:cxn ang="0">
                  <a:pos x="164" y="227"/>
                </a:cxn>
                <a:cxn ang="0">
                  <a:pos x="146" y="173"/>
                </a:cxn>
                <a:cxn ang="0">
                  <a:pos x="76" y="173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93" y="0"/>
                </a:cxn>
                <a:cxn ang="0">
                  <a:pos x="150" y="0"/>
                </a:cxn>
              </a:cxnLst>
              <a:rect l="0" t="0" r="r" b="b"/>
              <a:pathLst>
                <a:path w="236" h="227">
                  <a:moveTo>
                    <a:pt x="135" y="137"/>
                  </a:moveTo>
                  <a:cubicBezTo>
                    <a:pt x="127" y="110"/>
                    <a:pt x="121" y="88"/>
                    <a:pt x="113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4" y="88"/>
                    <a:pt x="96" y="110"/>
                    <a:pt x="87" y="137"/>
                  </a:cubicBezTo>
                  <a:cubicBezTo>
                    <a:pt x="135" y="137"/>
                    <a:pt x="135" y="137"/>
                    <a:pt x="135" y="137"/>
                  </a:cubicBezTo>
                  <a:moveTo>
                    <a:pt x="150" y="0"/>
                  </a:moveTo>
                  <a:cubicBezTo>
                    <a:pt x="236" y="227"/>
                    <a:pt x="236" y="227"/>
                    <a:pt x="236" y="227"/>
                  </a:cubicBezTo>
                  <a:cubicBezTo>
                    <a:pt x="164" y="227"/>
                    <a:pt x="164" y="227"/>
                    <a:pt x="164" y="22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76" y="173"/>
                    <a:pt x="76" y="173"/>
                    <a:pt x="76" y="173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93" y="0"/>
                    <a:pt x="93" y="0"/>
                    <a:pt x="93" y="0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32" name="Freeform 12"/>
            <p:cNvSpPr>
              <a:spLocks/>
            </p:cNvSpPr>
            <p:nvPr/>
          </p:nvSpPr>
          <p:spPr bwMode="auto">
            <a:xfrm>
              <a:off x="6850063" y="213909"/>
              <a:ext cx="474663" cy="7159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35" y="0"/>
                </a:cxn>
                <a:cxn ang="0">
                  <a:pos x="135" y="365"/>
                </a:cxn>
                <a:cxn ang="0">
                  <a:pos x="299" y="365"/>
                </a:cxn>
                <a:cxn ang="0">
                  <a:pos x="299" y="451"/>
                </a:cxn>
                <a:cxn ang="0">
                  <a:pos x="0" y="451"/>
                </a:cxn>
                <a:cxn ang="0">
                  <a:pos x="0" y="0"/>
                </a:cxn>
              </a:cxnLst>
              <a:rect l="0" t="0" r="r" b="b"/>
              <a:pathLst>
                <a:path w="299" h="451">
                  <a:moveTo>
                    <a:pt x="0" y="0"/>
                  </a:moveTo>
                  <a:lnTo>
                    <a:pt x="135" y="0"/>
                  </a:lnTo>
                  <a:lnTo>
                    <a:pt x="135" y="365"/>
                  </a:lnTo>
                  <a:lnTo>
                    <a:pt x="299" y="365"/>
                  </a:lnTo>
                  <a:lnTo>
                    <a:pt x="299" y="451"/>
                  </a:lnTo>
                  <a:lnTo>
                    <a:pt x="0" y="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33" name="Rectangle 13"/>
            <p:cNvSpPr>
              <a:spLocks noChangeArrowheads="1"/>
            </p:cNvSpPr>
            <p:nvPr/>
          </p:nvSpPr>
          <p:spPr bwMode="auto">
            <a:xfrm>
              <a:off x="2098675" y="1150534"/>
              <a:ext cx="217488" cy="7143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34" name="Freeform 14"/>
            <p:cNvSpPr>
              <a:spLocks/>
            </p:cNvSpPr>
            <p:nvPr/>
          </p:nvSpPr>
          <p:spPr bwMode="auto">
            <a:xfrm>
              <a:off x="2406650" y="1150534"/>
              <a:ext cx="631825" cy="714375"/>
            </a:xfrm>
            <a:custGeom>
              <a:avLst/>
              <a:gdLst/>
              <a:ahLst/>
              <a:cxnLst>
                <a:cxn ang="0">
                  <a:pos x="201" y="227"/>
                </a:cxn>
                <a:cxn ang="0">
                  <a:pos x="156" y="227"/>
                </a:cxn>
                <a:cxn ang="0">
                  <a:pos x="54" y="94"/>
                </a:cxn>
                <a:cxn ang="0">
                  <a:pos x="53" y="94"/>
                </a:cxn>
                <a:cxn ang="0">
                  <a:pos x="53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49" y="0"/>
                </a:cxn>
                <a:cxn ang="0">
                  <a:pos x="147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1" y="0"/>
                </a:cxn>
                <a:cxn ang="0">
                  <a:pos x="201" y="227"/>
                </a:cxn>
              </a:cxnLst>
              <a:rect l="0" t="0" r="r" b="b"/>
              <a:pathLst>
                <a:path w="201" h="227">
                  <a:moveTo>
                    <a:pt x="201" y="227"/>
                  </a:moveTo>
                  <a:cubicBezTo>
                    <a:pt x="156" y="227"/>
                    <a:pt x="156" y="227"/>
                    <a:pt x="156" y="227"/>
                  </a:cubicBezTo>
                  <a:cubicBezTo>
                    <a:pt x="122" y="186"/>
                    <a:pt x="76" y="132"/>
                    <a:pt x="54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227"/>
                    <a:pt x="53" y="227"/>
                    <a:pt x="53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82" y="40"/>
                    <a:pt x="131" y="99"/>
                    <a:pt x="147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201" y="227"/>
                    <a:pt x="201" y="227"/>
                    <a:pt x="201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35" name="Freeform 15"/>
            <p:cNvSpPr>
              <a:spLocks/>
            </p:cNvSpPr>
            <p:nvPr/>
          </p:nvSpPr>
          <p:spPr bwMode="auto">
            <a:xfrm>
              <a:off x="3079750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1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9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5" y="235"/>
                    <a:pt x="18" y="229"/>
                    <a:pt x="0" y="214"/>
                  </a:cubicBezTo>
                  <a:cubicBezTo>
                    <a:pt x="21" y="176"/>
                    <a:pt x="21" y="176"/>
                    <a:pt x="21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36" name="Freeform 16"/>
            <p:cNvSpPr>
              <a:spLocks/>
            </p:cNvSpPr>
            <p:nvPr/>
          </p:nvSpPr>
          <p:spPr bwMode="auto">
            <a:xfrm>
              <a:off x="3576638" y="1150534"/>
              <a:ext cx="623888" cy="714375"/>
            </a:xfrm>
            <a:custGeom>
              <a:avLst/>
              <a:gdLst/>
              <a:ahLst/>
              <a:cxnLst>
                <a:cxn ang="0">
                  <a:pos x="128" y="450"/>
                </a:cxn>
                <a:cxn ang="0">
                  <a:pos x="128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3" y="0"/>
                </a:cxn>
                <a:cxn ang="0">
                  <a:pos x="393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8" y="450"/>
                </a:cxn>
              </a:cxnLst>
              <a:rect l="0" t="0" r="r" b="b"/>
              <a:pathLst>
                <a:path w="393" h="450">
                  <a:moveTo>
                    <a:pt x="128" y="450"/>
                  </a:moveTo>
                  <a:lnTo>
                    <a:pt x="128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3" y="0"/>
                  </a:lnTo>
                  <a:lnTo>
                    <a:pt x="393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8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37" name="Freeform 17"/>
            <p:cNvSpPr>
              <a:spLocks noEditPoints="1"/>
            </p:cNvSpPr>
            <p:nvPr/>
          </p:nvSpPr>
          <p:spPr bwMode="auto">
            <a:xfrm>
              <a:off x="4270375" y="1150534"/>
              <a:ext cx="612775" cy="727075"/>
            </a:xfrm>
            <a:custGeom>
              <a:avLst/>
              <a:gdLst/>
              <a:ahLst/>
              <a:cxnLst>
                <a:cxn ang="0">
                  <a:pos x="68" y="98"/>
                </a:cxn>
                <a:cxn ang="0">
                  <a:pos x="88" y="98"/>
                </a:cxn>
                <a:cxn ang="0">
                  <a:pos x="115" y="70"/>
                </a:cxn>
                <a:cxn ang="0">
                  <a:pos x="86" y="42"/>
                </a:cxn>
                <a:cxn ang="0">
                  <a:pos x="68" y="42"/>
                </a:cxn>
                <a:cxn ang="0">
                  <a:pos x="68" y="98"/>
                </a:cxn>
                <a:cxn ang="0">
                  <a:pos x="0" y="0"/>
                </a:cxn>
                <a:cxn ang="0">
                  <a:pos x="101" y="0"/>
                </a:cxn>
                <a:cxn ang="0">
                  <a:pos x="183" y="61"/>
                </a:cxn>
                <a:cxn ang="0">
                  <a:pos x="145" y="126"/>
                </a:cxn>
                <a:cxn ang="0">
                  <a:pos x="195" y="223"/>
                </a:cxn>
                <a:cxn ang="0">
                  <a:pos x="122" y="231"/>
                </a:cxn>
                <a:cxn ang="0">
                  <a:pos x="86" y="141"/>
                </a:cxn>
                <a:cxn ang="0">
                  <a:pos x="68" y="141"/>
                </a:cxn>
                <a:cxn ang="0">
                  <a:pos x="68" y="227"/>
                </a:cxn>
                <a:cxn ang="0">
                  <a:pos x="0" y="227"/>
                </a:cxn>
                <a:cxn ang="0">
                  <a:pos x="0" y="0"/>
                </a:cxn>
              </a:cxnLst>
              <a:rect l="0" t="0" r="r" b="b"/>
              <a:pathLst>
                <a:path w="195" h="231">
                  <a:moveTo>
                    <a:pt x="68" y="98"/>
                  </a:moveTo>
                  <a:cubicBezTo>
                    <a:pt x="88" y="98"/>
                    <a:pt x="88" y="98"/>
                    <a:pt x="88" y="98"/>
                  </a:cubicBezTo>
                  <a:cubicBezTo>
                    <a:pt x="106" y="98"/>
                    <a:pt x="115" y="83"/>
                    <a:pt x="115" y="70"/>
                  </a:cubicBezTo>
                  <a:cubicBezTo>
                    <a:pt x="115" y="48"/>
                    <a:pt x="101" y="42"/>
                    <a:pt x="86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8" y="98"/>
                    <a:pt x="68" y="98"/>
                    <a:pt x="68" y="98"/>
                  </a:cubicBezTo>
                  <a:moveTo>
                    <a:pt x="0" y="0"/>
                  </a:moveTo>
                  <a:cubicBezTo>
                    <a:pt x="101" y="0"/>
                    <a:pt x="101" y="0"/>
                    <a:pt x="101" y="0"/>
                  </a:cubicBezTo>
                  <a:cubicBezTo>
                    <a:pt x="154" y="0"/>
                    <a:pt x="183" y="23"/>
                    <a:pt x="183" y="61"/>
                  </a:cubicBezTo>
                  <a:cubicBezTo>
                    <a:pt x="183" y="95"/>
                    <a:pt x="166" y="116"/>
                    <a:pt x="145" y="126"/>
                  </a:cubicBezTo>
                  <a:cubicBezTo>
                    <a:pt x="195" y="223"/>
                    <a:pt x="195" y="223"/>
                    <a:pt x="195" y="223"/>
                  </a:cubicBezTo>
                  <a:cubicBezTo>
                    <a:pt x="122" y="231"/>
                    <a:pt x="122" y="231"/>
                    <a:pt x="122" y="231"/>
                  </a:cubicBezTo>
                  <a:cubicBezTo>
                    <a:pt x="86" y="141"/>
                    <a:pt x="86" y="141"/>
                    <a:pt x="86" y="141"/>
                  </a:cubicBezTo>
                  <a:cubicBezTo>
                    <a:pt x="68" y="141"/>
                    <a:pt x="68" y="141"/>
                    <a:pt x="68" y="141"/>
                  </a:cubicBezTo>
                  <a:cubicBezTo>
                    <a:pt x="68" y="227"/>
                    <a:pt x="68" y="227"/>
                    <a:pt x="68" y="227"/>
                  </a:cubicBezTo>
                  <a:cubicBezTo>
                    <a:pt x="0" y="227"/>
                    <a:pt x="0" y="227"/>
                    <a:pt x="0" y="2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38" name="Freeform 18"/>
            <p:cNvSpPr>
              <a:spLocks/>
            </p:cNvSpPr>
            <p:nvPr/>
          </p:nvSpPr>
          <p:spPr bwMode="auto">
            <a:xfrm>
              <a:off x="4911725" y="1150534"/>
              <a:ext cx="622300" cy="727075"/>
            </a:xfrm>
            <a:custGeom>
              <a:avLst/>
              <a:gdLst/>
              <a:ahLst/>
              <a:cxnLst>
                <a:cxn ang="0">
                  <a:pos x="68" y="0"/>
                </a:cxn>
                <a:cxn ang="0">
                  <a:pos x="68" y="119"/>
                </a:cxn>
                <a:cxn ang="0">
                  <a:pos x="103" y="183"/>
                </a:cxn>
                <a:cxn ang="0">
                  <a:pos x="139" y="118"/>
                </a:cxn>
                <a:cxn ang="0">
                  <a:pos x="139" y="0"/>
                </a:cxn>
                <a:cxn ang="0">
                  <a:pos x="198" y="0"/>
                </a:cxn>
                <a:cxn ang="0">
                  <a:pos x="198" y="137"/>
                </a:cxn>
                <a:cxn ang="0">
                  <a:pos x="100" y="231"/>
                </a:cxn>
                <a:cxn ang="0">
                  <a:pos x="0" y="139"/>
                </a:cxn>
                <a:cxn ang="0">
                  <a:pos x="0" y="0"/>
                </a:cxn>
                <a:cxn ang="0">
                  <a:pos x="68" y="0"/>
                </a:cxn>
              </a:cxnLst>
              <a:rect l="0" t="0" r="r" b="b"/>
              <a:pathLst>
                <a:path w="198" h="231">
                  <a:moveTo>
                    <a:pt x="68" y="0"/>
                  </a:moveTo>
                  <a:cubicBezTo>
                    <a:pt x="68" y="119"/>
                    <a:pt x="68" y="119"/>
                    <a:pt x="68" y="119"/>
                  </a:cubicBezTo>
                  <a:cubicBezTo>
                    <a:pt x="68" y="159"/>
                    <a:pt x="74" y="183"/>
                    <a:pt x="103" y="183"/>
                  </a:cubicBezTo>
                  <a:cubicBezTo>
                    <a:pt x="126" y="183"/>
                    <a:pt x="139" y="161"/>
                    <a:pt x="139" y="118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205"/>
                    <a:pt x="152" y="231"/>
                    <a:pt x="100" y="231"/>
                  </a:cubicBezTo>
                  <a:cubicBezTo>
                    <a:pt x="42" y="231"/>
                    <a:pt x="0" y="206"/>
                    <a:pt x="0" y="1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39" name="Freeform 19"/>
            <p:cNvSpPr>
              <a:spLocks/>
            </p:cNvSpPr>
            <p:nvPr/>
          </p:nvSpPr>
          <p:spPr bwMode="auto">
            <a:xfrm>
              <a:off x="5627688" y="1150534"/>
              <a:ext cx="863600" cy="714375"/>
            </a:xfrm>
            <a:custGeom>
              <a:avLst/>
              <a:gdLst/>
              <a:ahLst/>
              <a:cxnLst>
                <a:cxn ang="0">
                  <a:pos x="275" y="227"/>
                </a:cxn>
                <a:cxn ang="0">
                  <a:pos x="207" y="227"/>
                </a:cxn>
                <a:cxn ang="0">
                  <a:pos x="207" y="68"/>
                </a:cxn>
                <a:cxn ang="0">
                  <a:pos x="206" y="68"/>
                </a:cxn>
                <a:cxn ang="0">
                  <a:pos x="152" y="227"/>
                </a:cxn>
                <a:cxn ang="0">
                  <a:pos x="109" y="227"/>
                </a:cxn>
                <a:cxn ang="0">
                  <a:pos x="55" y="68"/>
                </a:cxn>
                <a:cxn ang="0">
                  <a:pos x="54" y="68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93" y="0"/>
                </a:cxn>
                <a:cxn ang="0">
                  <a:pos x="139" y="140"/>
                </a:cxn>
                <a:cxn ang="0">
                  <a:pos x="140" y="140"/>
                </a:cxn>
                <a:cxn ang="0">
                  <a:pos x="184" y="0"/>
                </a:cxn>
                <a:cxn ang="0">
                  <a:pos x="275" y="0"/>
                </a:cxn>
                <a:cxn ang="0">
                  <a:pos x="275" y="227"/>
                </a:cxn>
              </a:cxnLst>
              <a:rect l="0" t="0" r="r" b="b"/>
              <a:pathLst>
                <a:path w="275" h="227">
                  <a:moveTo>
                    <a:pt x="275" y="227"/>
                  </a:moveTo>
                  <a:cubicBezTo>
                    <a:pt x="207" y="227"/>
                    <a:pt x="207" y="227"/>
                    <a:pt x="207" y="22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6" y="68"/>
                    <a:pt x="206" y="68"/>
                    <a:pt x="206" y="68"/>
                  </a:cubicBezTo>
                  <a:cubicBezTo>
                    <a:pt x="189" y="127"/>
                    <a:pt x="171" y="177"/>
                    <a:pt x="152" y="227"/>
                  </a:cubicBezTo>
                  <a:cubicBezTo>
                    <a:pt x="109" y="227"/>
                    <a:pt x="109" y="227"/>
                    <a:pt x="109" y="227"/>
                  </a:cubicBezTo>
                  <a:cubicBezTo>
                    <a:pt x="91" y="177"/>
                    <a:pt x="72" y="127"/>
                    <a:pt x="55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8" y="43"/>
                    <a:pt x="124" y="86"/>
                    <a:pt x="139" y="140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54" y="86"/>
                    <a:pt x="170" y="43"/>
                    <a:pt x="184" y="0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75" y="227"/>
                    <a:pt x="275" y="227"/>
                    <a:pt x="275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40" name="Freeform 20"/>
            <p:cNvSpPr>
              <a:spLocks/>
            </p:cNvSpPr>
            <p:nvPr/>
          </p:nvSpPr>
          <p:spPr bwMode="auto">
            <a:xfrm>
              <a:off x="6583363" y="1150534"/>
              <a:ext cx="477838" cy="714375"/>
            </a:xfrm>
            <a:custGeom>
              <a:avLst/>
              <a:gdLst/>
              <a:ahLst/>
              <a:cxnLst>
                <a:cxn ang="0">
                  <a:pos x="273" y="83"/>
                </a:cxn>
                <a:cxn ang="0">
                  <a:pos x="136" y="83"/>
                </a:cxn>
                <a:cxn ang="0">
                  <a:pos x="136" y="172"/>
                </a:cxn>
                <a:cxn ang="0">
                  <a:pos x="269" y="172"/>
                </a:cxn>
                <a:cxn ang="0">
                  <a:pos x="269" y="258"/>
                </a:cxn>
                <a:cxn ang="0">
                  <a:pos x="136" y="258"/>
                </a:cxn>
                <a:cxn ang="0">
                  <a:pos x="136" y="365"/>
                </a:cxn>
                <a:cxn ang="0">
                  <a:pos x="301" y="365"/>
                </a:cxn>
                <a:cxn ang="0">
                  <a:pos x="301" y="450"/>
                </a:cxn>
                <a:cxn ang="0">
                  <a:pos x="0" y="450"/>
                </a:cxn>
                <a:cxn ang="0">
                  <a:pos x="0" y="0"/>
                </a:cxn>
                <a:cxn ang="0">
                  <a:pos x="273" y="0"/>
                </a:cxn>
                <a:cxn ang="0">
                  <a:pos x="273" y="83"/>
                </a:cxn>
              </a:cxnLst>
              <a:rect l="0" t="0" r="r" b="b"/>
              <a:pathLst>
                <a:path w="301" h="450">
                  <a:moveTo>
                    <a:pt x="273" y="83"/>
                  </a:moveTo>
                  <a:lnTo>
                    <a:pt x="136" y="83"/>
                  </a:lnTo>
                  <a:lnTo>
                    <a:pt x="136" y="172"/>
                  </a:lnTo>
                  <a:lnTo>
                    <a:pt x="269" y="172"/>
                  </a:lnTo>
                  <a:lnTo>
                    <a:pt x="269" y="258"/>
                  </a:lnTo>
                  <a:lnTo>
                    <a:pt x="136" y="258"/>
                  </a:lnTo>
                  <a:lnTo>
                    <a:pt x="136" y="365"/>
                  </a:lnTo>
                  <a:lnTo>
                    <a:pt x="301" y="365"/>
                  </a:lnTo>
                  <a:lnTo>
                    <a:pt x="301" y="450"/>
                  </a:lnTo>
                  <a:lnTo>
                    <a:pt x="0" y="450"/>
                  </a:lnTo>
                  <a:lnTo>
                    <a:pt x="0" y="0"/>
                  </a:lnTo>
                  <a:lnTo>
                    <a:pt x="273" y="0"/>
                  </a:lnTo>
                  <a:lnTo>
                    <a:pt x="273" y="8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41" name="Freeform 21"/>
            <p:cNvSpPr>
              <a:spLocks/>
            </p:cNvSpPr>
            <p:nvPr/>
          </p:nvSpPr>
          <p:spPr bwMode="auto">
            <a:xfrm>
              <a:off x="7097713" y="1150534"/>
              <a:ext cx="635000" cy="714375"/>
            </a:xfrm>
            <a:custGeom>
              <a:avLst/>
              <a:gdLst/>
              <a:ahLst/>
              <a:cxnLst>
                <a:cxn ang="0">
                  <a:pos x="202" y="227"/>
                </a:cxn>
                <a:cxn ang="0">
                  <a:pos x="157" y="227"/>
                </a:cxn>
                <a:cxn ang="0">
                  <a:pos x="55" y="94"/>
                </a:cxn>
                <a:cxn ang="0">
                  <a:pos x="54" y="94"/>
                </a:cxn>
                <a:cxn ang="0">
                  <a:pos x="54" y="227"/>
                </a:cxn>
                <a:cxn ang="0">
                  <a:pos x="0" y="227"/>
                </a:cxn>
                <a:cxn ang="0">
                  <a:pos x="0" y="0"/>
                </a:cxn>
                <a:cxn ang="0">
                  <a:pos x="50" y="0"/>
                </a:cxn>
                <a:cxn ang="0">
                  <a:pos x="148" y="130"/>
                </a:cxn>
                <a:cxn ang="0">
                  <a:pos x="148" y="130"/>
                </a:cxn>
                <a:cxn ang="0">
                  <a:pos x="148" y="0"/>
                </a:cxn>
                <a:cxn ang="0">
                  <a:pos x="202" y="0"/>
                </a:cxn>
                <a:cxn ang="0">
                  <a:pos x="202" y="227"/>
                </a:cxn>
              </a:cxnLst>
              <a:rect l="0" t="0" r="r" b="b"/>
              <a:pathLst>
                <a:path w="202" h="227">
                  <a:moveTo>
                    <a:pt x="202" y="227"/>
                  </a:moveTo>
                  <a:cubicBezTo>
                    <a:pt x="157" y="227"/>
                    <a:pt x="157" y="227"/>
                    <a:pt x="157" y="227"/>
                  </a:cubicBezTo>
                  <a:cubicBezTo>
                    <a:pt x="122" y="186"/>
                    <a:pt x="76" y="132"/>
                    <a:pt x="55" y="94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4" y="227"/>
                    <a:pt x="54" y="227"/>
                    <a:pt x="54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83" y="40"/>
                    <a:pt x="132" y="99"/>
                    <a:pt x="148" y="130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2" y="227"/>
                    <a:pt x="202" y="227"/>
                    <a:pt x="202" y="227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42" name="Freeform 22"/>
            <p:cNvSpPr>
              <a:spLocks/>
            </p:cNvSpPr>
            <p:nvPr/>
          </p:nvSpPr>
          <p:spPr bwMode="auto">
            <a:xfrm>
              <a:off x="7773988" y="1150534"/>
              <a:ext cx="625475" cy="714375"/>
            </a:xfrm>
            <a:custGeom>
              <a:avLst/>
              <a:gdLst/>
              <a:ahLst/>
              <a:cxnLst>
                <a:cxn ang="0">
                  <a:pos x="129" y="450"/>
                </a:cxn>
                <a:cxn ang="0">
                  <a:pos x="129" y="83"/>
                </a:cxn>
                <a:cxn ang="0">
                  <a:pos x="0" y="83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394" y="83"/>
                </a:cxn>
                <a:cxn ang="0">
                  <a:pos x="263" y="83"/>
                </a:cxn>
                <a:cxn ang="0">
                  <a:pos x="263" y="450"/>
                </a:cxn>
                <a:cxn ang="0">
                  <a:pos x="129" y="450"/>
                </a:cxn>
              </a:cxnLst>
              <a:rect l="0" t="0" r="r" b="b"/>
              <a:pathLst>
                <a:path w="394" h="450">
                  <a:moveTo>
                    <a:pt x="129" y="450"/>
                  </a:moveTo>
                  <a:lnTo>
                    <a:pt x="129" y="83"/>
                  </a:lnTo>
                  <a:lnTo>
                    <a:pt x="0" y="83"/>
                  </a:lnTo>
                  <a:lnTo>
                    <a:pt x="0" y="0"/>
                  </a:lnTo>
                  <a:lnTo>
                    <a:pt x="394" y="0"/>
                  </a:lnTo>
                  <a:lnTo>
                    <a:pt x="394" y="83"/>
                  </a:lnTo>
                  <a:lnTo>
                    <a:pt x="263" y="83"/>
                  </a:lnTo>
                  <a:lnTo>
                    <a:pt x="263" y="450"/>
                  </a:lnTo>
                  <a:lnTo>
                    <a:pt x="129" y="45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43" name="Freeform 23"/>
            <p:cNvSpPr>
              <a:spLocks/>
            </p:cNvSpPr>
            <p:nvPr/>
          </p:nvSpPr>
          <p:spPr bwMode="auto">
            <a:xfrm>
              <a:off x="8405813" y="1137834"/>
              <a:ext cx="490538" cy="739775"/>
            </a:xfrm>
            <a:custGeom>
              <a:avLst/>
              <a:gdLst/>
              <a:ahLst/>
              <a:cxnLst>
                <a:cxn ang="0">
                  <a:pos x="132" y="51"/>
                </a:cxn>
                <a:cxn ang="0">
                  <a:pos x="98" y="43"/>
                </a:cxn>
                <a:cxn ang="0">
                  <a:pos x="78" y="56"/>
                </a:cxn>
                <a:cxn ang="0">
                  <a:pos x="119" y="100"/>
                </a:cxn>
                <a:cxn ang="0">
                  <a:pos x="156" y="168"/>
                </a:cxn>
                <a:cxn ang="0">
                  <a:pos x="71" y="235"/>
                </a:cxn>
                <a:cxn ang="0">
                  <a:pos x="0" y="214"/>
                </a:cxn>
                <a:cxn ang="0">
                  <a:pos x="20" y="176"/>
                </a:cxn>
                <a:cxn ang="0">
                  <a:pos x="59" y="192"/>
                </a:cxn>
                <a:cxn ang="0">
                  <a:pos x="88" y="169"/>
                </a:cxn>
                <a:cxn ang="0">
                  <a:pos x="48" y="122"/>
                </a:cxn>
                <a:cxn ang="0">
                  <a:pos x="10" y="61"/>
                </a:cxn>
                <a:cxn ang="0">
                  <a:pos x="90" y="0"/>
                </a:cxn>
                <a:cxn ang="0">
                  <a:pos x="149" y="15"/>
                </a:cxn>
                <a:cxn ang="0">
                  <a:pos x="132" y="51"/>
                </a:cxn>
              </a:cxnLst>
              <a:rect l="0" t="0" r="r" b="b"/>
              <a:pathLst>
                <a:path w="156" h="235">
                  <a:moveTo>
                    <a:pt x="132" y="51"/>
                  </a:moveTo>
                  <a:cubicBezTo>
                    <a:pt x="123" y="45"/>
                    <a:pt x="111" y="43"/>
                    <a:pt x="98" y="43"/>
                  </a:cubicBezTo>
                  <a:cubicBezTo>
                    <a:pt x="85" y="43"/>
                    <a:pt x="78" y="49"/>
                    <a:pt x="78" y="56"/>
                  </a:cubicBezTo>
                  <a:cubicBezTo>
                    <a:pt x="78" y="69"/>
                    <a:pt x="97" y="79"/>
                    <a:pt x="119" y="100"/>
                  </a:cubicBezTo>
                  <a:cubicBezTo>
                    <a:pt x="148" y="127"/>
                    <a:pt x="156" y="144"/>
                    <a:pt x="156" y="168"/>
                  </a:cubicBezTo>
                  <a:cubicBezTo>
                    <a:pt x="156" y="188"/>
                    <a:pt x="139" y="235"/>
                    <a:pt x="71" y="235"/>
                  </a:cubicBezTo>
                  <a:cubicBezTo>
                    <a:pt x="44" y="235"/>
                    <a:pt x="18" y="229"/>
                    <a:pt x="0" y="214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30" y="184"/>
                    <a:pt x="43" y="192"/>
                    <a:pt x="59" y="192"/>
                  </a:cubicBezTo>
                  <a:cubicBezTo>
                    <a:pt x="73" y="192"/>
                    <a:pt x="88" y="185"/>
                    <a:pt x="88" y="169"/>
                  </a:cubicBezTo>
                  <a:cubicBezTo>
                    <a:pt x="88" y="150"/>
                    <a:pt x="66" y="137"/>
                    <a:pt x="48" y="122"/>
                  </a:cubicBezTo>
                  <a:cubicBezTo>
                    <a:pt x="24" y="101"/>
                    <a:pt x="10" y="89"/>
                    <a:pt x="10" y="61"/>
                  </a:cubicBezTo>
                  <a:cubicBezTo>
                    <a:pt x="10" y="25"/>
                    <a:pt x="47" y="0"/>
                    <a:pt x="90" y="0"/>
                  </a:cubicBezTo>
                  <a:cubicBezTo>
                    <a:pt x="119" y="0"/>
                    <a:pt x="141" y="10"/>
                    <a:pt x="149" y="15"/>
                  </a:cubicBezTo>
                  <a:cubicBezTo>
                    <a:pt x="132" y="51"/>
                    <a:pt x="132" y="51"/>
                    <a:pt x="132" y="51"/>
                  </a:cubicBezTo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44" name="Freeform 24"/>
            <p:cNvSpPr>
              <a:spLocks noEditPoints="1"/>
            </p:cNvSpPr>
            <p:nvPr/>
          </p:nvSpPr>
          <p:spPr bwMode="auto">
            <a:xfrm>
              <a:off x="8896350" y="1160059"/>
              <a:ext cx="244475" cy="112713"/>
            </a:xfrm>
            <a:custGeom>
              <a:avLst/>
              <a:gdLst/>
              <a:ahLst/>
              <a:cxnLst>
                <a:cxn ang="0">
                  <a:pos x="154" y="71"/>
                </a:cxn>
                <a:cxn ang="0">
                  <a:pos x="142" y="71"/>
                </a:cxn>
                <a:cxn ang="0">
                  <a:pos x="142" y="17"/>
                </a:cxn>
                <a:cxn ang="0">
                  <a:pos x="140" y="17"/>
                </a:cxn>
                <a:cxn ang="0">
                  <a:pos x="112" y="71"/>
                </a:cxn>
                <a:cxn ang="0">
                  <a:pos x="106" y="71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17"/>
                </a:cxn>
                <a:cxn ang="0">
                  <a:pos x="81" y="71"/>
                </a:cxn>
                <a:cxn ang="0">
                  <a:pos x="71" y="71"/>
                </a:cxn>
                <a:cxn ang="0">
                  <a:pos x="71" y="0"/>
                </a:cxn>
                <a:cxn ang="0">
                  <a:pos x="85" y="0"/>
                </a:cxn>
                <a:cxn ang="0">
                  <a:pos x="110" y="53"/>
                </a:cxn>
                <a:cxn ang="0">
                  <a:pos x="140" y="0"/>
                </a:cxn>
                <a:cxn ang="0">
                  <a:pos x="154" y="0"/>
                </a:cxn>
                <a:cxn ang="0">
                  <a:pos x="154" y="71"/>
                </a:cxn>
                <a:cxn ang="0">
                  <a:pos x="23" y="71"/>
                </a:cxn>
                <a:cxn ang="0">
                  <a:pos x="23" y="8"/>
                </a:cxn>
                <a:cxn ang="0">
                  <a:pos x="0" y="8"/>
                </a:cxn>
                <a:cxn ang="0">
                  <a:pos x="0" y="0"/>
                </a:cxn>
                <a:cxn ang="0">
                  <a:pos x="59" y="0"/>
                </a:cxn>
                <a:cxn ang="0">
                  <a:pos x="59" y="8"/>
                </a:cxn>
                <a:cxn ang="0">
                  <a:pos x="35" y="8"/>
                </a:cxn>
                <a:cxn ang="0">
                  <a:pos x="35" y="71"/>
                </a:cxn>
                <a:cxn ang="0">
                  <a:pos x="23" y="71"/>
                </a:cxn>
              </a:cxnLst>
              <a:rect l="0" t="0" r="r" b="b"/>
              <a:pathLst>
                <a:path w="154" h="71">
                  <a:moveTo>
                    <a:pt x="154" y="71"/>
                  </a:moveTo>
                  <a:lnTo>
                    <a:pt x="142" y="71"/>
                  </a:lnTo>
                  <a:lnTo>
                    <a:pt x="142" y="17"/>
                  </a:lnTo>
                  <a:lnTo>
                    <a:pt x="140" y="17"/>
                  </a:lnTo>
                  <a:lnTo>
                    <a:pt x="112" y="71"/>
                  </a:lnTo>
                  <a:lnTo>
                    <a:pt x="106" y="71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71"/>
                  </a:lnTo>
                  <a:lnTo>
                    <a:pt x="71" y="71"/>
                  </a:lnTo>
                  <a:lnTo>
                    <a:pt x="71" y="0"/>
                  </a:lnTo>
                  <a:lnTo>
                    <a:pt x="85" y="0"/>
                  </a:lnTo>
                  <a:lnTo>
                    <a:pt x="110" y="53"/>
                  </a:lnTo>
                  <a:lnTo>
                    <a:pt x="140" y="0"/>
                  </a:lnTo>
                  <a:lnTo>
                    <a:pt x="154" y="0"/>
                  </a:lnTo>
                  <a:lnTo>
                    <a:pt x="154" y="71"/>
                  </a:lnTo>
                  <a:close/>
                  <a:moveTo>
                    <a:pt x="23" y="71"/>
                  </a:moveTo>
                  <a:lnTo>
                    <a:pt x="23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8"/>
                  </a:lnTo>
                  <a:lnTo>
                    <a:pt x="35" y="8"/>
                  </a:lnTo>
                  <a:lnTo>
                    <a:pt x="35" y="71"/>
                  </a:lnTo>
                  <a:lnTo>
                    <a:pt x="23" y="7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45" name="Freeform 25"/>
            <p:cNvSpPr>
              <a:spLocks/>
            </p:cNvSpPr>
            <p:nvPr/>
          </p:nvSpPr>
          <p:spPr bwMode="auto">
            <a:xfrm>
              <a:off x="-6350" y="166284"/>
              <a:ext cx="1941513" cy="1462088"/>
            </a:xfrm>
            <a:custGeom>
              <a:avLst/>
              <a:gdLst/>
              <a:ahLst/>
              <a:cxnLst>
                <a:cxn ang="0">
                  <a:pos x="2" y="78"/>
                </a:cxn>
                <a:cxn ang="0">
                  <a:pos x="150" y="14"/>
                </a:cxn>
                <a:cxn ang="0">
                  <a:pos x="349" y="51"/>
                </a:cxn>
                <a:cxn ang="0">
                  <a:pos x="614" y="355"/>
                </a:cxn>
                <a:cxn ang="0">
                  <a:pos x="614" y="372"/>
                </a:cxn>
                <a:cxn ang="0">
                  <a:pos x="426" y="460"/>
                </a:cxn>
                <a:cxn ang="0">
                  <a:pos x="396" y="454"/>
                </a:cxn>
                <a:cxn ang="0">
                  <a:pos x="135" y="163"/>
                </a:cxn>
                <a:cxn ang="0">
                  <a:pos x="5" y="86"/>
                </a:cxn>
                <a:cxn ang="0">
                  <a:pos x="2" y="78"/>
                </a:cxn>
              </a:cxnLst>
              <a:rect l="0" t="0" r="r" b="b"/>
              <a:pathLst>
                <a:path w="618" h="464">
                  <a:moveTo>
                    <a:pt x="2" y="78"/>
                  </a:moveTo>
                  <a:cubicBezTo>
                    <a:pt x="49" y="46"/>
                    <a:pt x="95" y="24"/>
                    <a:pt x="150" y="14"/>
                  </a:cubicBezTo>
                  <a:cubicBezTo>
                    <a:pt x="220" y="1"/>
                    <a:pt x="296" y="0"/>
                    <a:pt x="349" y="51"/>
                  </a:cubicBezTo>
                  <a:cubicBezTo>
                    <a:pt x="447" y="146"/>
                    <a:pt x="527" y="246"/>
                    <a:pt x="614" y="355"/>
                  </a:cubicBezTo>
                  <a:cubicBezTo>
                    <a:pt x="618" y="359"/>
                    <a:pt x="617" y="371"/>
                    <a:pt x="614" y="372"/>
                  </a:cubicBezTo>
                  <a:cubicBezTo>
                    <a:pt x="553" y="407"/>
                    <a:pt x="492" y="436"/>
                    <a:pt x="426" y="460"/>
                  </a:cubicBezTo>
                  <a:cubicBezTo>
                    <a:pt x="416" y="464"/>
                    <a:pt x="402" y="460"/>
                    <a:pt x="396" y="454"/>
                  </a:cubicBezTo>
                  <a:cubicBezTo>
                    <a:pt x="297" y="364"/>
                    <a:pt x="229" y="256"/>
                    <a:pt x="135" y="163"/>
                  </a:cubicBezTo>
                  <a:cubicBezTo>
                    <a:pt x="98" y="127"/>
                    <a:pt x="54" y="101"/>
                    <a:pt x="5" y="86"/>
                  </a:cubicBezTo>
                  <a:cubicBezTo>
                    <a:pt x="1" y="85"/>
                    <a:pt x="0" y="80"/>
                    <a:pt x="2" y="78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46" name="Freeform 26"/>
            <p:cNvSpPr>
              <a:spLocks/>
            </p:cNvSpPr>
            <p:nvPr/>
          </p:nvSpPr>
          <p:spPr bwMode="auto">
            <a:xfrm>
              <a:off x="471488" y="1029884"/>
              <a:ext cx="619125" cy="1358900"/>
            </a:xfrm>
            <a:custGeom>
              <a:avLst/>
              <a:gdLst/>
              <a:ahLst/>
              <a:cxnLst>
                <a:cxn ang="0">
                  <a:pos x="196" y="242"/>
                </a:cxn>
                <a:cxn ang="0">
                  <a:pos x="19" y="431"/>
                </a:cxn>
                <a:cxn ang="0">
                  <a:pos x="26" y="209"/>
                </a:cxn>
                <a:cxn ang="0">
                  <a:pos x="59" y="0"/>
                </a:cxn>
                <a:cxn ang="0">
                  <a:pos x="197" y="161"/>
                </a:cxn>
                <a:cxn ang="0">
                  <a:pos x="196" y="242"/>
                </a:cxn>
              </a:cxnLst>
              <a:rect l="0" t="0" r="r" b="b"/>
              <a:pathLst>
                <a:path w="197" h="431">
                  <a:moveTo>
                    <a:pt x="196" y="242"/>
                  </a:moveTo>
                  <a:cubicBezTo>
                    <a:pt x="125" y="293"/>
                    <a:pt x="64" y="357"/>
                    <a:pt x="19" y="431"/>
                  </a:cubicBezTo>
                  <a:cubicBezTo>
                    <a:pt x="1" y="358"/>
                    <a:pt x="0" y="280"/>
                    <a:pt x="26" y="209"/>
                  </a:cubicBezTo>
                  <a:cubicBezTo>
                    <a:pt x="50" y="140"/>
                    <a:pt x="55" y="72"/>
                    <a:pt x="59" y="0"/>
                  </a:cubicBezTo>
                  <a:cubicBezTo>
                    <a:pt x="104" y="52"/>
                    <a:pt x="155" y="109"/>
                    <a:pt x="197" y="161"/>
                  </a:cubicBezTo>
                  <a:cubicBezTo>
                    <a:pt x="196" y="242"/>
                    <a:pt x="196" y="242"/>
                    <a:pt x="196" y="242"/>
                  </a:cubicBezTo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47" name="Freeform 27"/>
            <p:cNvSpPr>
              <a:spLocks/>
            </p:cNvSpPr>
            <p:nvPr/>
          </p:nvSpPr>
          <p:spPr bwMode="auto">
            <a:xfrm>
              <a:off x="1319213" y="185334"/>
              <a:ext cx="996950" cy="965200"/>
            </a:xfrm>
            <a:custGeom>
              <a:avLst/>
              <a:gdLst/>
              <a:ahLst/>
              <a:cxnLst>
                <a:cxn ang="0">
                  <a:pos x="317" y="3"/>
                </a:cxn>
                <a:cxn ang="0">
                  <a:pos x="63" y="22"/>
                </a:cxn>
                <a:cxn ang="0">
                  <a:pos x="0" y="95"/>
                </a:cxn>
                <a:cxn ang="0">
                  <a:pos x="31" y="131"/>
                </a:cxn>
                <a:cxn ang="0">
                  <a:pos x="92" y="87"/>
                </a:cxn>
                <a:cxn ang="0">
                  <a:pos x="118" y="82"/>
                </a:cxn>
                <a:cxn ang="0">
                  <a:pos x="188" y="92"/>
                </a:cxn>
                <a:cxn ang="0">
                  <a:pos x="199" y="121"/>
                </a:cxn>
                <a:cxn ang="0">
                  <a:pos x="134" y="162"/>
                </a:cxn>
                <a:cxn ang="0">
                  <a:pos x="109" y="220"/>
                </a:cxn>
                <a:cxn ang="0">
                  <a:pos x="184" y="306"/>
                </a:cxn>
                <a:cxn ang="0">
                  <a:pos x="317" y="3"/>
                </a:cxn>
              </a:cxnLst>
              <a:rect l="0" t="0" r="r" b="b"/>
              <a:pathLst>
                <a:path w="317" h="306">
                  <a:moveTo>
                    <a:pt x="317" y="3"/>
                  </a:moveTo>
                  <a:cubicBezTo>
                    <a:pt x="180" y="4"/>
                    <a:pt x="139" y="0"/>
                    <a:pt x="63" y="22"/>
                  </a:cubicBezTo>
                  <a:cubicBezTo>
                    <a:pt x="32" y="31"/>
                    <a:pt x="2" y="60"/>
                    <a:pt x="0" y="95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56" y="123"/>
                    <a:pt x="70" y="99"/>
                    <a:pt x="92" y="87"/>
                  </a:cubicBezTo>
                  <a:cubicBezTo>
                    <a:pt x="100" y="84"/>
                    <a:pt x="109" y="79"/>
                    <a:pt x="118" y="82"/>
                  </a:cubicBezTo>
                  <a:cubicBezTo>
                    <a:pt x="145" y="93"/>
                    <a:pt x="165" y="85"/>
                    <a:pt x="188" y="92"/>
                  </a:cubicBezTo>
                  <a:cubicBezTo>
                    <a:pt x="197" y="94"/>
                    <a:pt x="201" y="121"/>
                    <a:pt x="199" y="121"/>
                  </a:cubicBezTo>
                  <a:cubicBezTo>
                    <a:pt x="168" y="120"/>
                    <a:pt x="143" y="128"/>
                    <a:pt x="134" y="162"/>
                  </a:cubicBezTo>
                  <a:cubicBezTo>
                    <a:pt x="128" y="183"/>
                    <a:pt x="118" y="201"/>
                    <a:pt x="109" y="220"/>
                  </a:cubicBezTo>
                  <a:cubicBezTo>
                    <a:pt x="135" y="248"/>
                    <a:pt x="155" y="282"/>
                    <a:pt x="184" y="306"/>
                  </a:cubicBezTo>
                  <a:cubicBezTo>
                    <a:pt x="169" y="193"/>
                    <a:pt x="235" y="77"/>
                    <a:pt x="317" y="3"/>
                  </a:cubicBezTo>
                  <a:close/>
                </a:path>
              </a:pathLst>
            </a:custGeom>
            <a:solidFill>
              <a:srgbClr val="0067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</p:grpSp>
      <p:pic>
        <p:nvPicPr>
          <p:cNvPr id="148" name="Picture 147" descr="quanser-logo.png"/>
          <p:cNvPicPr>
            <a:picLocks noChangeAspect="1"/>
          </p:cNvPicPr>
          <p:nvPr/>
        </p:nvPicPr>
        <p:blipFill>
          <a:blip r:embed="rId9" cstate="screen"/>
          <a:stretch>
            <a:fillRect/>
          </a:stretch>
        </p:blipFill>
        <p:spPr>
          <a:xfrm>
            <a:off x="8028384" y="4352804"/>
            <a:ext cx="887484" cy="73922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87125494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Introduction</a:t>
            </a:r>
            <a:endParaRPr lang="en-CA" dirty="0"/>
          </a:p>
        </p:txBody>
      </p:sp>
      <p:sp>
        <p:nvSpPr>
          <p:cNvPr id="39" name="Content Placeholder 38"/>
          <p:cNvSpPr>
            <a:spLocks noGrp="1"/>
          </p:cNvSpPr>
          <p:nvPr>
            <p:ph idx="1"/>
          </p:nvPr>
        </p:nvSpPr>
        <p:spPr>
          <a:xfrm>
            <a:off x="245535" y="1076919"/>
            <a:ext cx="8652935" cy="2285241"/>
          </a:xfrm>
        </p:spPr>
        <p:txBody>
          <a:bodyPr/>
          <a:lstStyle/>
          <a:p>
            <a:pPr>
              <a:buNone/>
            </a:pPr>
            <a:r>
              <a:rPr lang="en-CA" sz="2300" dirty="0" smtClean="0"/>
              <a:t>Subjects Learned in the QNET Myoelectric Trainer:</a:t>
            </a:r>
          </a:p>
          <a:p>
            <a:r>
              <a:rPr lang="en-CA" sz="2300" dirty="0" smtClean="0"/>
              <a:t>Signal Processing</a:t>
            </a:r>
          </a:p>
          <a:p>
            <a:r>
              <a:rPr lang="en-CA" sz="2300" dirty="0" smtClean="0"/>
              <a:t>Zero-Order Hold</a:t>
            </a:r>
          </a:p>
          <a:p>
            <a:r>
              <a:rPr lang="en-CA" sz="2300" dirty="0" smtClean="0"/>
              <a:t>The principles of mechanical, electrical and computer controls can be demonstrated in the trainer.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Myoelectric Trainer</a:t>
            </a:r>
            <a:endParaRPr lang="en-CA" dirty="0"/>
          </a:p>
        </p:txBody>
      </p:sp>
      <p:pic>
        <p:nvPicPr>
          <p:cNvPr id="1027" name="Picture 3" descr="C:\Users\Enabletc\Dropbox\Quanser Development\Resources\Images\Updated Myo\QNET myo_for PM_Shado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195486"/>
            <a:ext cx="6272561" cy="5143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5" y="359906"/>
            <a:ext cx="8652935" cy="498598"/>
          </a:xfrm>
        </p:spPr>
        <p:txBody>
          <a:bodyPr/>
          <a:lstStyle/>
          <a:p>
            <a:r>
              <a:rPr lang="en-CA" dirty="0" smtClean="0"/>
              <a:t>Sensor Setup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5535" y="1076919"/>
            <a:ext cx="8652935" cy="1560427"/>
          </a:xfrm>
        </p:spPr>
        <p:txBody>
          <a:bodyPr/>
          <a:lstStyle/>
          <a:p>
            <a:r>
              <a:rPr lang="en-CA" dirty="0" smtClean="0"/>
              <a:t>These experiments investigate how the body emits a voltage through muscles when they are flexed and not flexed.</a:t>
            </a:r>
          </a:p>
          <a:p>
            <a:r>
              <a:rPr lang="en-CA" dirty="0" smtClean="0"/>
              <a:t>This type of investigation is done in the field of medicine to look for muscle abnormalities.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91880" y="3170290"/>
            <a:ext cx="2088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**Need a still-shot of the video that </a:t>
            </a:r>
            <a:r>
              <a:rPr lang="en-CA" dirty="0" err="1" smtClean="0"/>
              <a:t>Quanser</a:t>
            </a:r>
            <a:r>
              <a:rPr lang="en-CA" dirty="0" smtClean="0"/>
              <a:t> should be sending us.**</a:t>
            </a:r>
            <a:endParaRPr lang="en-CA" dirty="0"/>
          </a:p>
        </p:txBody>
      </p:sp>
      <p:pic>
        <p:nvPicPr>
          <p:cNvPr id="6" name="Picture 5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40000"/>
          <a:stretch/>
        </p:blipFill>
        <p:spPr bwMode="auto">
          <a:xfrm>
            <a:off x="2888294" y="2672611"/>
            <a:ext cx="3411897" cy="21397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="" xmlns:a14="http://schemas.microsoft.com/office/drawing/2010/main"/>
            </a:ext>
          </a:extLst>
        </p:spPr>
      </p:pic>
    </p:spTree>
    <p:extLst>
      <p:ext uri="{BB962C8B-B14F-4D97-AF65-F5344CB8AC3E}">
        <p14:creationId xmlns="" xmlns:p14="http://schemas.microsoft.com/office/powerpoint/2010/main" val="22676779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EMG Signals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5535" y="1076919"/>
            <a:ext cx="8652935" cy="336703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CA" dirty="0" smtClean="0"/>
              <a:t>Electromyography, or EMG, involves acquiring and studying the electrical activity of muscles.</a:t>
            </a:r>
          </a:p>
          <a:p>
            <a:pPr>
              <a:lnSpc>
                <a:spcPct val="110000"/>
              </a:lnSpc>
            </a:pPr>
            <a:r>
              <a:rPr lang="en-CA" dirty="0" smtClean="0"/>
              <a:t>An </a:t>
            </a:r>
            <a:r>
              <a:rPr lang="en-CA" dirty="0" err="1" smtClean="0"/>
              <a:t>electromyograph</a:t>
            </a:r>
            <a:r>
              <a:rPr lang="en-CA" dirty="0" smtClean="0"/>
              <a:t> measures the electric potential generated by muscle cells.</a:t>
            </a:r>
          </a:p>
          <a:p>
            <a:pPr>
              <a:lnSpc>
                <a:spcPct val="110000"/>
              </a:lnSpc>
            </a:pPr>
            <a:r>
              <a:rPr lang="en-CA" dirty="0" smtClean="0"/>
              <a:t>EMG signals are very noisy and have a very small amplitude within a range of about 5mV. 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="" xmlns:p14="http://schemas.microsoft.com/office/powerpoint/2010/main" val="282343766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Signal Processing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99792" y="2569722"/>
            <a:ext cx="3459088" cy="259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987574"/>
            <a:ext cx="5219035" cy="16600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Signal Processing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5535" y="1076919"/>
            <a:ext cx="8652935" cy="3295031"/>
          </a:xfrm>
        </p:spPr>
        <p:txBody>
          <a:bodyPr>
            <a:normAutofit/>
          </a:bodyPr>
          <a:lstStyle/>
          <a:p>
            <a:r>
              <a:rPr lang="en-CA" dirty="0" smtClean="0"/>
              <a:t>Decoding the electrical muscle activity into a useable signal is critical in device operations. This would allow someone to control an independent device by flexing their muscles.</a:t>
            </a:r>
          </a:p>
          <a:p>
            <a:r>
              <a:rPr lang="en-CA" dirty="0" smtClean="0"/>
              <a:t>A wide array of signal processing must be done to interpret an EMG signal.</a:t>
            </a:r>
          </a:p>
          <a:p>
            <a:r>
              <a:rPr lang="en-CA" dirty="0" smtClean="0"/>
              <a:t>This knowledge of signal processing can be transferred to areas such as circuitry, electronics and audio and video components. </a:t>
            </a:r>
          </a:p>
        </p:txBody>
      </p:sp>
    </p:spTree>
    <p:extLst>
      <p:ext uri="{BB962C8B-B14F-4D97-AF65-F5344CB8AC3E}">
        <p14:creationId xmlns="" xmlns:p14="http://schemas.microsoft.com/office/powerpoint/2010/main" val="44628485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Zero Order Hold (ZOH)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5535" y="1076919"/>
            <a:ext cx="8652935" cy="2358927"/>
          </a:xfrm>
        </p:spPr>
        <p:txBody>
          <a:bodyPr>
            <a:normAutofit/>
          </a:bodyPr>
          <a:lstStyle/>
          <a:p>
            <a:r>
              <a:rPr lang="en-CA" dirty="0" smtClean="0"/>
              <a:t>Zero Order Hold takes a sample of the signal at a given time and extends it over a certain period to create a continuous signal.</a:t>
            </a:r>
          </a:p>
          <a:p>
            <a:r>
              <a:rPr lang="en-CA" dirty="0" smtClean="0"/>
              <a:t>This technique is commonly used in digital-to-analog converters.</a:t>
            </a:r>
            <a:endParaRPr lang="en-CA" sz="2400" dirty="0"/>
          </a:p>
        </p:txBody>
      </p:sp>
      <p:pic>
        <p:nvPicPr>
          <p:cNvPr id="5" name="Picture 4" descr="500px-Zeroorderhold.signal.svg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99792" y="2787774"/>
            <a:ext cx="4176464" cy="201622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6002481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EMG Control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5535" y="1076919"/>
            <a:ext cx="8652935" cy="1228028"/>
          </a:xfrm>
        </p:spPr>
        <p:txBody>
          <a:bodyPr/>
          <a:lstStyle/>
          <a:p>
            <a:r>
              <a:rPr lang="en-CA" dirty="0" smtClean="0"/>
              <a:t>We investigate servo control using the EMG signal.</a:t>
            </a:r>
          </a:p>
          <a:p>
            <a:r>
              <a:rPr lang="en-CA" dirty="0" smtClean="0"/>
              <a:t>The principles demonstrated are transferable to prosthetic devices and bio instrumentation technologies.</a:t>
            </a:r>
          </a:p>
        </p:txBody>
      </p:sp>
      <p:pic>
        <p:nvPicPr>
          <p:cNvPr id="4" name="Picture 3" descr="Army_prosthetic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987824" y="2355726"/>
            <a:ext cx="3456384" cy="259228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777174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I_Quanser">
  <a:themeElements>
    <a:clrScheme name="NI Quanse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93191A"/>
      </a:accent1>
      <a:accent2>
        <a:srgbClr val="2567A7"/>
      </a:accent2>
      <a:accent3>
        <a:srgbClr val="EDB72E"/>
      </a:accent3>
      <a:accent4>
        <a:srgbClr val="8BB0D8"/>
      </a:accent4>
      <a:accent5>
        <a:srgbClr val="79B04E"/>
      </a:accent5>
      <a:accent6>
        <a:srgbClr val="DE8C2D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NI Quanser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93191A"/>
    </a:accent1>
    <a:accent2>
      <a:srgbClr val="2567A7"/>
    </a:accent2>
    <a:accent3>
      <a:srgbClr val="EDB72E"/>
    </a:accent3>
    <a:accent4>
      <a:srgbClr val="8BB0D8"/>
    </a:accent4>
    <a:accent5>
      <a:srgbClr val="79B04E"/>
    </a:accent5>
    <a:accent6>
      <a:srgbClr val="DE8C2D"/>
    </a:accent6>
    <a:hlink>
      <a:srgbClr val="000000"/>
    </a:hlink>
    <a:folHlink>
      <a:srgbClr val="0000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2988</TotalTime>
  <Words>283</Words>
  <Application>Microsoft Office PowerPoint</Application>
  <PresentationFormat>On-screen Show (16:9)</PresentationFormat>
  <Paragraphs>30</Paragraphs>
  <Slides>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Office Theme</vt:lpstr>
      <vt:lpstr>NI_Quanser</vt:lpstr>
      <vt:lpstr>Slide 1</vt:lpstr>
      <vt:lpstr>Introduction</vt:lpstr>
      <vt:lpstr>Myoelectric Trainer</vt:lpstr>
      <vt:lpstr>Sensor Setup</vt:lpstr>
      <vt:lpstr>EMG Signals</vt:lpstr>
      <vt:lpstr>Signal Processing</vt:lpstr>
      <vt:lpstr>Signal Processing</vt:lpstr>
      <vt:lpstr>Zero Order Hold (ZOH)</vt:lpstr>
      <vt:lpstr>EMG Control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Martin</dc:creator>
  <cp:lastModifiedBy>Peter Martin</cp:lastModifiedBy>
  <cp:revision>101</cp:revision>
  <dcterms:created xsi:type="dcterms:W3CDTF">2012-02-21T20:20:58Z</dcterms:created>
  <dcterms:modified xsi:type="dcterms:W3CDTF">2012-10-25T19:09:29Z</dcterms:modified>
</cp:coreProperties>
</file>